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3"/>
  </p:notesMasterIdLst>
  <p:sldIdLst>
    <p:sldId id="682" r:id="rId2"/>
    <p:sldId id="653" r:id="rId3"/>
    <p:sldId id="345" r:id="rId4"/>
    <p:sldId id="281" r:id="rId5"/>
    <p:sldId id="280" r:id="rId6"/>
    <p:sldId id="269" r:id="rId7"/>
    <p:sldId id="323" r:id="rId8"/>
    <p:sldId id="351" r:id="rId9"/>
    <p:sldId id="267" r:id="rId10"/>
    <p:sldId id="350" r:id="rId11"/>
    <p:sldId id="349" r:id="rId12"/>
    <p:sldId id="681" r:id="rId13"/>
    <p:sldId id="330" r:id="rId14"/>
    <p:sldId id="283" r:id="rId15"/>
    <p:sldId id="273" r:id="rId16"/>
    <p:sldId id="650" r:id="rId17"/>
    <p:sldId id="649" r:id="rId18"/>
    <p:sldId id="284" r:id="rId19"/>
    <p:sldId id="491" r:id="rId20"/>
    <p:sldId id="490" r:id="rId21"/>
    <p:sldId id="489" r:id="rId22"/>
    <p:sldId id="488" r:id="rId23"/>
    <p:sldId id="487" r:id="rId24"/>
    <p:sldId id="486" r:id="rId25"/>
    <p:sldId id="485" r:id="rId26"/>
    <p:sldId id="484" r:id="rId27"/>
    <p:sldId id="495" r:id="rId28"/>
    <p:sldId id="496" r:id="rId29"/>
    <p:sldId id="497" r:id="rId30"/>
    <p:sldId id="498" r:id="rId31"/>
    <p:sldId id="500" r:id="rId32"/>
    <p:sldId id="501" r:id="rId33"/>
    <p:sldId id="502" r:id="rId34"/>
    <p:sldId id="503" r:id="rId35"/>
    <p:sldId id="494" r:id="rId36"/>
    <p:sldId id="483" r:id="rId37"/>
    <p:sldId id="504" r:id="rId38"/>
    <p:sldId id="505" r:id="rId39"/>
    <p:sldId id="506" r:id="rId40"/>
    <p:sldId id="507" r:id="rId41"/>
    <p:sldId id="508" r:id="rId42"/>
    <p:sldId id="509" r:id="rId43"/>
    <p:sldId id="510" r:id="rId44"/>
    <p:sldId id="511" r:id="rId45"/>
    <p:sldId id="512" r:id="rId46"/>
    <p:sldId id="513" r:id="rId47"/>
    <p:sldId id="514" r:id="rId48"/>
    <p:sldId id="515" r:id="rId49"/>
    <p:sldId id="516" r:id="rId50"/>
    <p:sldId id="519" r:id="rId51"/>
    <p:sldId id="274" r:id="rId52"/>
    <p:sldId id="673" r:id="rId53"/>
    <p:sldId id="674" r:id="rId54"/>
    <p:sldId id="379" r:id="rId55"/>
    <p:sldId id="381" r:id="rId56"/>
    <p:sldId id="382" r:id="rId57"/>
    <p:sldId id="383" r:id="rId58"/>
    <p:sldId id="384" r:id="rId59"/>
    <p:sldId id="385" r:id="rId60"/>
    <p:sldId id="679" r:id="rId61"/>
    <p:sldId id="386" r:id="rId62"/>
    <p:sldId id="387" r:id="rId63"/>
    <p:sldId id="388" r:id="rId64"/>
    <p:sldId id="389" r:id="rId65"/>
    <p:sldId id="390" r:id="rId66"/>
    <p:sldId id="675"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9" r:id="rId81"/>
    <p:sldId id="410" r:id="rId82"/>
    <p:sldId id="411" r:id="rId83"/>
    <p:sldId id="408" r:id="rId84"/>
    <p:sldId id="412" r:id="rId85"/>
    <p:sldId id="413" r:id="rId86"/>
    <p:sldId id="676" r:id="rId87"/>
    <p:sldId id="315" r:id="rId88"/>
    <p:sldId id="311" r:id="rId89"/>
    <p:sldId id="312" r:id="rId90"/>
    <p:sldId id="313" r:id="rId91"/>
    <p:sldId id="314" r:id="rId92"/>
    <p:sldId id="620" r:id="rId93"/>
    <p:sldId id="392" r:id="rId94"/>
    <p:sldId id="394" r:id="rId95"/>
    <p:sldId id="464" r:id="rId96"/>
    <p:sldId id="328" r:id="rId97"/>
    <p:sldId id="372" r:id="rId98"/>
    <p:sldId id="373" r:id="rId99"/>
    <p:sldId id="417" r:id="rId100"/>
    <p:sldId id="520" r:id="rId101"/>
    <p:sldId id="522" r:id="rId102"/>
    <p:sldId id="524" r:id="rId103"/>
    <p:sldId id="525" r:id="rId104"/>
    <p:sldId id="526" r:id="rId105"/>
    <p:sldId id="527" r:id="rId106"/>
    <p:sldId id="528" r:id="rId107"/>
    <p:sldId id="529" r:id="rId108"/>
    <p:sldId id="333" r:id="rId109"/>
    <p:sldId id="532" r:id="rId110"/>
    <p:sldId id="533" r:id="rId111"/>
    <p:sldId id="534" r:id="rId112"/>
    <p:sldId id="535" r:id="rId113"/>
    <p:sldId id="536" r:id="rId114"/>
    <p:sldId id="538" r:id="rId115"/>
    <p:sldId id="539" r:id="rId116"/>
    <p:sldId id="541" r:id="rId117"/>
    <p:sldId id="542" r:id="rId118"/>
    <p:sldId id="543" r:id="rId119"/>
    <p:sldId id="544" r:id="rId120"/>
    <p:sldId id="545" r:id="rId121"/>
    <p:sldId id="630" r:id="rId122"/>
    <p:sldId id="631" r:id="rId123"/>
    <p:sldId id="632" r:id="rId124"/>
    <p:sldId id="677" r:id="rId125"/>
    <p:sldId id="319" r:id="rId126"/>
    <p:sldId id="279" r:id="rId127"/>
    <p:sldId id="546" r:id="rId128"/>
    <p:sldId id="547" r:id="rId129"/>
    <p:sldId id="548" r:id="rId130"/>
    <p:sldId id="549" r:id="rId131"/>
    <p:sldId id="550" r:id="rId132"/>
    <p:sldId id="551" r:id="rId133"/>
    <p:sldId id="552" r:id="rId134"/>
    <p:sldId id="553" r:id="rId135"/>
    <p:sldId id="554" r:id="rId136"/>
    <p:sldId id="555" r:id="rId137"/>
    <p:sldId id="556" r:id="rId138"/>
    <p:sldId id="557" r:id="rId139"/>
    <p:sldId id="558" r:id="rId140"/>
    <p:sldId id="338" r:id="rId141"/>
    <p:sldId id="685" r:id="rId142"/>
    <p:sldId id="561" r:id="rId143"/>
    <p:sldId id="562" r:id="rId144"/>
    <p:sldId id="563" r:id="rId145"/>
    <p:sldId id="564" r:id="rId146"/>
    <p:sldId id="565" r:id="rId147"/>
    <p:sldId id="566" r:id="rId148"/>
    <p:sldId id="567" r:id="rId149"/>
    <p:sldId id="568" r:id="rId150"/>
    <p:sldId id="569" r:id="rId151"/>
    <p:sldId id="570" r:id="rId152"/>
    <p:sldId id="571" r:id="rId153"/>
    <p:sldId id="572" r:id="rId154"/>
    <p:sldId id="573" r:id="rId155"/>
    <p:sldId id="574" r:id="rId156"/>
    <p:sldId id="575" r:id="rId157"/>
    <p:sldId id="576" r:id="rId158"/>
    <p:sldId id="577" r:id="rId159"/>
    <p:sldId id="578" r:id="rId160"/>
    <p:sldId id="579" r:id="rId161"/>
    <p:sldId id="580" r:id="rId162"/>
    <p:sldId id="655" r:id="rId163"/>
    <p:sldId id="320" r:id="rId164"/>
    <p:sldId id="374" r:id="rId165"/>
    <p:sldId id="470" r:id="rId166"/>
    <p:sldId id="471" r:id="rId167"/>
    <p:sldId id="472" r:id="rId168"/>
    <p:sldId id="619" r:id="rId169"/>
    <p:sldId id="476" r:id="rId170"/>
    <p:sldId id="477" r:id="rId171"/>
    <p:sldId id="479" r:id="rId172"/>
    <p:sldId id="615" r:id="rId173"/>
    <p:sldId id="616" r:id="rId174"/>
    <p:sldId id="617" r:id="rId175"/>
    <p:sldId id="582" r:id="rId176"/>
    <p:sldId id="584" r:id="rId177"/>
    <p:sldId id="585" r:id="rId178"/>
    <p:sldId id="586" r:id="rId179"/>
    <p:sldId id="587" r:id="rId180"/>
    <p:sldId id="589" r:id="rId181"/>
    <p:sldId id="590" r:id="rId182"/>
    <p:sldId id="591" r:id="rId183"/>
    <p:sldId id="592" r:id="rId184"/>
    <p:sldId id="593" r:id="rId185"/>
    <p:sldId id="594" r:id="rId186"/>
    <p:sldId id="475" r:id="rId187"/>
    <p:sldId id="481" r:id="rId188"/>
    <p:sldId id="339" r:id="rId189"/>
    <p:sldId id="599" r:id="rId190"/>
    <p:sldId id="600" r:id="rId191"/>
    <p:sldId id="601" r:id="rId192"/>
    <p:sldId id="602" r:id="rId193"/>
    <p:sldId id="603" r:id="rId194"/>
    <p:sldId id="604" r:id="rId195"/>
    <p:sldId id="605" r:id="rId196"/>
    <p:sldId id="340" r:id="rId197"/>
    <p:sldId id="606" r:id="rId198"/>
    <p:sldId id="607" r:id="rId199"/>
    <p:sldId id="608" r:id="rId200"/>
    <p:sldId id="609" r:id="rId201"/>
    <p:sldId id="610" r:id="rId202"/>
    <p:sldId id="611" r:id="rId203"/>
    <p:sldId id="612" r:id="rId204"/>
    <p:sldId id="614" r:id="rId205"/>
    <p:sldId id="633" r:id="rId206"/>
    <p:sldId id="635" r:id="rId207"/>
    <p:sldId id="657" r:id="rId208"/>
    <p:sldId id="640" r:id="rId209"/>
    <p:sldId id="642" r:id="rId210"/>
    <p:sldId id="641" r:id="rId211"/>
    <p:sldId id="643" r:id="rId212"/>
    <p:sldId id="645" r:id="rId213"/>
    <p:sldId id="644" r:id="rId214"/>
    <p:sldId id="648" r:id="rId215"/>
    <p:sldId id="482" r:id="rId216"/>
    <p:sldId id="651" r:id="rId217"/>
    <p:sldId id="321" r:id="rId218"/>
    <p:sldId id="331" r:id="rId219"/>
    <p:sldId id="426" r:id="rId220"/>
    <p:sldId id="427" r:id="rId221"/>
    <p:sldId id="428" r:id="rId222"/>
    <p:sldId id="429" r:id="rId223"/>
    <p:sldId id="431" r:id="rId224"/>
    <p:sldId id="432" r:id="rId225"/>
    <p:sldId id="422" r:id="rId226"/>
    <p:sldId id="423" r:id="rId227"/>
    <p:sldId id="433" r:id="rId228"/>
    <p:sldId id="434" r:id="rId229"/>
    <p:sldId id="445" r:id="rId230"/>
    <p:sldId id="446" r:id="rId231"/>
    <p:sldId id="447" r:id="rId232"/>
    <p:sldId id="448" r:id="rId233"/>
    <p:sldId id="453" r:id="rId234"/>
    <p:sldId id="437" r:id="rId235"/>
    <p:sldId id="455" r:id="rId236"/>
    <p:sldId id="454" r:id="rId237"/>
    <p:sldId id="456" r:id="rId238"/>
    <p:sldId id="440" r:id="rId239"/>
    <p:sldId id="435" r:id="rId240"/>
    <p:sldId id="457" r:id="rId241"/>
    <p:sldId id="458" r:id="rId242"/>
    <p:sldId id="442" r:id="rId243"/>
    <p:sldId id="459" r:id="rId244"/>
    <p:sldId id="460" r:id="rId245"/>
    <p:sldId id="461" r:id="rId246"/>
    <p:sldId id="462" r:id="rId247"/>
    <p:sldId id="367" r:id="rId248"/>
    <p:sldId id="414" r:id="rId249"/>
    <p:sldId id="415" r:id="rId250"/>
    <p:sldId id="416" r:id="rId251"/>
    <p:sldId id="680" r:id="rId252"/>
    <p:sldId id="463" r:id="rId253"/>
    <p:sldId id="629" r:id="rId254"/>
    <p:sldId id="623" r:id="rId255"/>
    <p:sldId id="624" r:id="rId256"/>
    <p:sldId id="625" r:id="rId257"/>
    <p:sldId id="626" r:id="rId258"/>
    <p:sldId id="627" r:id="rId259"/>
    <p:sldId id="628" r:id="rId260"/>
    <p:sldId id="352" r:id="rId261"/>
    <p:sldId id="354" r:id="rId262"/>
    <p:sldId id="353" r:id="rId263"/>
    <p:sldId id="355" r:id="rId264"/>
    <p:sldId id="356" r:id="rId265"/>
    <p:sldId id="359" r:id="rId266"/>
    <p:sldId id="358" r:id="rId267"/>
    <p:sldId id="357" r:id="rId268"/>
    <p:sldId id="672" r:id="rId269"/>
    <p:sldId id="658" r:id="rId270"/>
    <p:sldId id="659" r:id="rId271"/>
    <p:sldId id="661" r:id="rId272"/>
    <p:sldId id="662" r:id="rId273"/>
    <p:sldId id="663" r:id="rId274"/>
    <p:sldId id="664" r:id="rId275"/>
    <p:sldId id="665" r:id="rId276"/>
    <p:sldId id="666" r:id="rId277"/>
    <p:sldId id="669" r:id="rId278"/>
    <p:sldId id="670" r:id="rId279"/>
    <p:sldId id="671" r:id="rId280"/>
    <p:sldId id="668" r:id="rId281"/>
    <p:sldId id="684" r:id="rId282"/>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521415D9-36F7-43E2-AB2F-B90AF26B5E84}">
      <p14:sectionLst xmlns:p14="http://schemas.microsoft.com/office/powerpoint/2010/main">
        <p14:section name="開始" id="{2F048B55-EF50-4D78-B793-F28F4C4ADD71}">
          <p14:sldIdLst>
            <p14:sldId id="682"/>
            <p14:sldId id="653"/>
          </p14:sldIdLst>
        </p14:section>
        <p14:section name="網路資源" id="{B760CC43-FAAF-4EA4-ACEF-21C4A585A986}">
          <p14:sldIdLst>
            <p14:sldId id="345"/>
            <p14:sldId id="281"/>
            <p14:sldId id="280"/>
            <p14:sldId id="269"/>
            <p14:sldId id="323"/>
            <p14:sldId id="351"/>
            <p14:sldId id="267"/>
            <p14:sldId id="350"/>
            <p14:sldId id="349"/>
            <p14:sldId id="681"/>
          </p14:sldIdLst>
        </p14:section>
        <p14:section name="大綱" id="{C27B1883-66D9-471C-854D-6C48E1091D06}">
          <p14:sldIdLst>
            <p14:sldId id="330"/>
            <p14:sldId id="283"/>
            <p14:sldId id="273"/>
            <p14:sldId id="650"/>
          </p14:sldIdLst>
        </p14:section>
        <p14:section name="錯誤示範" id="{C807FD81-66F9-4933-A502-16A23E65BEFD}">
          <p14:sldIdLst>
            <p14:sldId id="649"/>
            <p14:sldId id="284"/>
            <p14:sldId id="491"/>
            <p14:sldId id="490"/>
            <p14:sldId id="489"/>
            <p14:sldId id="488"/>
            <p14:sldId id="487"/>
            <p14:sldId id="486"/>
            <p14:sldId id="485"/>
            <p14:sldId id="484"/>
            <p14:sldId id="495"/>
            <p14:sldId id="496"/>
            <p14:sldId id="497"/>
            <p14:sldId id="498"/>
            <p14:sldId id="500"/>
            <p14:sldId id="501"/>
            <p14:sldId id="502"/>
            <p14:sldId id="503"/>
            <p14:sldId id="494"/>
            <p14:sldId id="483"/>
            <p14:sldId id="504"/>
            <p14:sldId id="505"/>
            <p14:sldId id="506"/>
            <p14:sldId id="507"/>
            <p14:sldId id="508"/>
            <p14:sldId id="509"/>
            <p14:sldId id="510"/>
            <p14:sldId id="511"/>
            <p14:sldId id="512"/>
            <p14:sldId id="513"/>
            <p14:sldId id="514"/>
            <p14:sldId id="515"/>
            <p14:sldId id="516"/>
            <p14:sldId id="519"/>
          </p14:sldIdLst>
        </p14:section>
        <p14:section name="簡化" id="{EF0EE855-E18B-4913-892A-5573C557E37D}">
          <p14:sldIdLst>
            <p14:sldId id="274"/>
            <p14:sldId id="673"/>
            <p14:sldId id="674"/>
            <p14:sldId id="379"/>
            <p14:sldId id="381"/>
            <p14:sldId id="382"/>
            <p14:sldId id="383"/>
            <p14:sldId id="384"/>
            <p14:sldId id="385"/>
            <p14:sldId id="679"/>
            <p14:sldId id="386"/>
            <p14:sldId id="387"/>
            <p14:sldId id="388"/>
            <p14:sldId id="389"/>
            <p14:sldId id="390"/>
            <p14:sldId id="675"/>
            <p14:sldId id="395"/>
            <p14:sldId id="396"/>
            <p14:sldId id="397"/>
            <p14:sldId id="398"/>
            <p14:sldId id="399"/>
            <p14:sldId id="400"/>
            <p14:sldId id="401"/>
            <p14:sldId id="402"/>
            <p14:sldId id="403"/>
            <p14:sldId id="404"/>
            <p14:sldId id="405"/>
            <p14:sldId id="406"/>
            <p14:sldId id="407"/>
            <p14:sldId id="409"/>
            <p14:sldId id="410"/>
            <p14:sldId id="411"/>
            <p14:sldId id="408"/>
            <p14:sldId id="412"/>
            <p14:sldId id="413"/>
            <p14:sldId id="676"/>
            <p14:sldId id="315"/>
            <p14:sldId id="311"/>
            <p14:sldId id="312"/>
            <p14:sldId id="313"/>
            <p14:sldId id="314"/>
            <p14:sldId id="620"/>
            <p14:sldId id="392"/>
            <p14:sldId id="394"/>
            <p14:sldId id="464"/>
            <p14:sldId id="328"/>
            <p14:sldId id="372"/>
            <p14:sldId id="373"/>
            <p14:sldId id="417"/>
            <p14:sldId id="520"/>
            <p14:sldId id="522"/>
            <p14:sldId id="524"/>
            <p14:sldId id="525"/>
            <p14:sldId id="526"/>
            <p14:sldId id="527"/>
            <p14:sldId id="528"/>
            <p14:sldId id="529"/>
            <p14:sldId id="333"/>
            <p14:sldId id="532"/>
            <p14:sldId id="533"/>
            <p14:sldId id="534"/>
            <p14:sldId id="535"/>
            <p14:sldId id="536"/>
            <p14:sldId id="538"/>
            <p14:sldId id="539"/>
            <p14:sldId id="541"/>
            <p14:sldId id="542"/>
            <p14:sldId id="543"/>
            <p14:sldId id="544"/>
            <p14:sldId id="545"/>
            <p14:sldId id="630"/>
            <p14:sldId id="631"/>
            <p14:sldId id="632"/>
            <p14:sldId id="677"/>
          </p14:sldIdLst>
        </p14:section>
        <p14:section name="美化" id="{946F2A96-C8F0-4256-BDBB-DB1D5C39C33F}">
          <p14:sldIdLst>
            <p14:sldId id="319"/>
            <p14:sldId id="279"/>
            <p14:sldId id="546"/>
            <p14:sldId id="547"/>
            <p14:sldId id="548"/>
            <p14:sldId id="549"/>
            <p14:sldId id="550"/>
            <p14:sldId id="551"/>
            <p14:sldId id="552"/>
            <p14:sldId id="553"/>
            <p14:sldId id="554"/>
            <p14:sldId id="555"/>
            <p14:sldId id="556"/>
            <p14:sldId id="557"/>
            <p14:sldId id="558"/>
            <p14:sldId id="338"/>
            <p14:sldId id="685"/>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655"/>
          </p14:sldIdLst>
        </p14:section>
        <p14:section name="設計" id="{AC182EA1-567D-4C45-942C-579B1BCA23B0}">
          <p14:sldIdLst>
            <p14:sldId id="320"/>
            <p14:sldId id="374"/>
            <p14:sldId id="470"/>
            <p14:sldId id="471"/>
            <p14:sldId id="472"/>
            <p14:sldId id="619"/>
            <p14:sldId id="476"/>
            <p14:sldId id="477"/>
            <p14:sldId id="479"/>
            <p14:sldId id="615"/>
            <p14:sldId id="616"/>
            <p14:sldId id="617"/>
            <p14:sldId id="582"/>
            <p14:sldId id="584"/>
            <p14:sldId id="585"/>
            <p14:sldId id="586"/>
            <p14:sldId id="587"/>
            <p14:sldId id="589"/>
            <p14:sldId id="590"/>
            <p14:sldId id="591"/>
            <p14:sldId id="592"/>
            <p14:sldId id="593"/>
            <p14:sldId id="594"/>
            <p14:sldId id="475"/>
            <p14:sldId id="481"/>
            <p14:sldId id="339"/>
            <p14:sldId id="599"/>
            <p14:sldId id="600"/>
            <p14:sldId id="601"/>
            <p14:sldId id="602"/>
            <p14:sldId id="603"/>
            <p14:sldId id="604"/>
            <p14:sldId id="605"/>
            <p14:sldId id="340"/>
            <p14:sldId id="606"/>
            <p14:sldId id="607"/>
            <p14:sldId id="608"/>
            <p14:sldId id="609"/>
            <p14:sldId id="610"/>
            <p14:sldId id="611"/>
            <p14:sldId id="612"/>
            <p14:sldId id="614"/>
            <p14:sldId id="633"/>
            <p14:sldId id="635"/>
            <p14:sldId id="657"/>
            <p14:sldId id="640"/>
            <p14:sldId id="642"/>
            <p14:sldId id="641"/>
            <p14:sldId id="643"/>
            <p14:sldId id="645"/>
            <p14:sldId id="644"/>
            <p14:sldId id="648"/>
            <p14:sldId id="482"/>
            <p14:sldId id="651"/>
          </p14:sldIdLst>
        </p14:section>
        <p14:section name="故事" id="{705C4940-8684-4255-A40C-33A2FB4F48B3}">
          <p14:sldIdLst>
            <p14:sldId id="321"/>
            <p14:sldId id="331"/>
            <p14:sldId id="426"/>
            <p14:sldId id="427"/>
            <p14:sldId id="428"/>
            <p14:sldId id="429"/>
            <p14:sldId id="431"/>
            <p14:sldId id="432"/>
            <p14:sldId id="422"/>
            <p14:sldId id="423"/>
            <p14:sldId id="433"/>
            <p14:sldId id="434"/>
            <p14:sldId id="445"/>
            <p14:sldId id="446"/>
            <p14:sldId id="447"/>
            <p14:sldId id="448"/>
            <p14:sldId id="453"/>
            <p14:sldId id="437"/>
            <p14:sldId id="455"/>
            <p14:sldId id="454"/>
            <p14:sldId id="456"/>
            <p14:sldId id="440"/>
            <p14:sldId id="435"/>
            <p14:sldId id="457"/>
            <p14:sldId id="458"/>
            <p14:sldId id="442"/>
            <p14:sldId id="459"/>
            <p14:sldId id="460"/>
            <p14:sldId id="461"/>
            <p14:sldId id="462"/>
          </p14:sldIdLst>
        </p14:section>
        <p14:section name="講者" id="{F0EAAFA4-2338-47DC-BA6D-E61563F8A764}">
          <p14:sldIdLst>
            <p14:sldId id="367"/>
            <p14:sldId id="414"/>
            <p14:sldId id="415"/>
            <p14:sldId id="416"/>
            <p14:sldId id="680"/>
          </p14:sldIdLst>
        </p14:section>
        <p14:section name="總結" id="{270B5F06-AC3C-4BF0-B595-7593523EBB90}">
          <p14:sldIdLst>
            <p14:sldId id="463"/>
            <p14:sldId id="629"/>
            <p14:sldId id="623"/>
            <p14:sldId id="624"/>
            <p14:sldId id="625"/>
            <p14:sldId id="626"/>
            <p14:sldId id="627"/>
            <p14:sldId id="628"/>
          </p14:sldIdLst>
        </p14:section>
        <p14:section name="素材分享" id="{C2701704-174E-4FF4-AD3D-EC5FC8DD0F5A}">
          <p14:sldIdLst>
            <p14:sldId id="352"/>
            <p14:sldId id="354"/>
            <p14:sldId id="353"/>
            <p14:sldId id="355"/>
            <p14:sldId id="356"/>
            <p14:sldId id="359"/>
            <p14:sldId id="358"/>
            <p14:sldId id="357"/>
          </p14:sldIdLst>
        </p14:section>
        <p14:section name="模仿" id="{C355180E-B7B3-441E-B77C-C2F59F101E28}">
          <p14:sldIdLst>
            <p14:sldId id="672"/>
            <p14:sldId id="658"/>
            <p14:sldId id="659"/>
            <p14:sldId id="661"/>
            <p14:sldId id="662"/>
            <p14:sldId id="663"/>
            <p14:sldId id="664"/>
            <p14:sldId id="665"/>
            <p14:sldId id="666"/>
            <p14:sldId id="669"/>
            <p14:sldId id="670"/>
            <p14:sldId id="671"/>
            <p14:sldId id="668"/>
          </p14:sldIdLst>
        </p14:section>
        <p14:section name="結束" id="{38C044AE-3D9B-4B43-9389-832D0D73E2B1}">
          <p14:sldIdLst>
            <p14:sldId id="6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336600"/>
    <a:srgbClr val="418AB3"/>
    <a:srgbClr val="B64238"/>
    <a:srgbClr val="E52D27"/>
    <a:srgbClr val="2D2D2D"/>
    <a:srgbClr val="3B5998"/>
    <a:srgbClr val="00C854"/>
    <a:srgbClr val="2DD179"/>
    <a:srgbClr val="DA4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255" autoAdjust="0"/>
    <p:restoredTop sz="96195" autoAdjust="0"/>
  </p:normalViewPr>
  <p:slideViewPr>
    <p:cSldViewPr>
      <p:cViewPr varScale="1">
        <p:scale>
          <a:sx n="96" d="100"/>
          <a:sy n="96" d="100"/>
        </p:scale>
        <p:origin x="1620"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8" d="100"/>
          <a:sy n="68" d="100"/>
        </p:scale>
        <p:origin x="-2730" y="-108"/>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slide" Target="slides/slide280.xml"/><Relationship Id="rId286"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ea typeface="新細明體" panose="02020500000000000000" pitchFamily="18"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ea typeface="新細明體" panose="02020500000000000000" pitchFamily="18" charset="-120"/>
              </a:defRPr>
            </a:lvl1pPr>
          </a:lstStyle>
          <a:p>
            <a:pPr>
              <a:defRPr/>
            </a:pPr>
            <a:endParaRPr lang="en-US" altLang="zh-TW"/>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ea typeface="新細明體" panose="02020500000000000000" pitchFamily="18"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新細明體" panose="02020500000000000000" pitchFamily="18" charset="-120"/>
              </a:defRPr>
            </a:lvl1pPr>
          </a:lstStyle>
          <a:p>
            <a:pPr>
              <a:defRPr/>
            </a:pPr>
            <a:fld id="{1EF48CC5-1A97-43AC-BFB5-DDF3789B4644}"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投影片影像版面配置區 1"/>
          <p:cNvSpPr>
            <a:spLocks noGrp="1" noRot="1" noChangeAspect="1"/>
          </p:cNvSpPr>
          <p:nvPr>
            <p:ph type="sldImg"/>
          </p:nvPr>
        </p:nvSpPr>
        <p:spPr>
          <a:ln/>
        </p:spPr>
      </p:sp>
      <p:sp>
        <p:nvSpPr>
          <p:cNvPr id="11266"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11267" name="投影片編號版面配置區 3"/>
          <p:cNvSpPr>
            <a:spLocks noGrp="1"/>
          </p:cNvSpPr>
          <p:nvPr>
            <p:ph type="sldNum" sz="quarter" idx="5"/>
          </p:nvPr>
        </p:nvSpPr>
        <p:spPr>
          <a:noFill/>
          <a:ln>
            <a:miter lim="800000"/>
            <a:headEnd/>
            <a:tailEnd/>
          </a:ln>
        </p:spPr>
        <p:txBody>
          <a:bodyPr/>
          <a:lstStyle/>
          <a:p>
            <a:fld id="{A375B940-8978-41BC-AE49-5CD5D8FE838D}" type="slidenum">
              <a:rPr lang="en-US" altLang="zh-TW" smtClean="0">
                <a:latin typeface="Arial" charset="0"/>
                <a:ea typeface="新細明體" charset="-120"/>
              </a:rPr>
              <a:pPr/>
              <a:t>1</a:t>
            </a:fld>
            <a:endParaRPr lang="en-US" altLang="zh-TW">
              <a:latin typeface="Arial" charset="0"/>
              <a:ea typeface="新細明體" charset="-120"/>
            </a:endParaRPr>
          </a:p>
        </p:txBody>
      </p:sp>
    </p:spTree>
    <p:extLst>
      <p:ext uri="{BB962C8B-B14F-4D97-AF65-F5344CB8AC3E}">
        <p14:creationId xmlns:p14="http://schemas.microsoft.com/office/powerpoint/2010/main" val="334187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投影片圖像版面配置區 1"/>
          <p:cNvSpPr>
            <a:spLocks noGrp="1" noRot="1" noChangeAspect="1"/>
          </p:cNvSpPr>
          <p:nvPr>
            <p:ph type="sldImg"/>
          </p:nvPr>
        </p:nvSpPr>
        <p:spPr>
          <a:ln/>
        </p:spPr>
      </p:sp>
      <p:sp>
        <p:nvSpPr>
          <p:cNvPr id="173058"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73059" name="投影片編號版面配置區 3"/>
          <p:cNvSpPr>
            <a:spLocks noGrp="1"/>
          </p:cNvSpPr>
          <p:nvPr>
            <p:ph type="sldNum" sz="quarter" idx="5"/>
          </p:nvPr>
        </p:nvSpPr>
        <p:spPr>
          <a:noFill/>
          <a:ln>
            <a:miter lim="800000"/>
            <a:headEnd/>
            <a:tailEnd/>
          </a:ln>
        </p:spPr>
        <p:txBody>
          <a:bodyPr/>
          <a:lstStyle/>
          <a:p>
            <a:fld id="{5C27D1FC-3632-4B40-B6E6-FDAFAE2E96E3}" type="slidenum">
              <a:rPr lang="zh-TW" altLang="en-US" smtClean="0">
                <a:solidFill>
                  <a:srgbClr val="000000"/>
                </a:solidFill>
                <a:latin typeface="Arial" charset="0"/>
                <a:ea typeface="新細明體" charset="-120"/>
              </a:rPr>
              <a:pPr/>
              <a:t>149</a:t>
            </a:fld>
            <a:endParaRPr lang="en-US" altLang="zh-TW">
              <a:solidFill>
                <a:srgbClr val="000000"/>
              </a:solidFill>
              <a:latin typeface="Arial" charset="0"/>
              <a:ea typeface="新細明體" charset="-12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投影片圖像版面配置區 1"/>
          <p:cNvSpPr>
            <a:spLocks noGrp="1" noRot="1" noChangeAspect="1"/>
          </p:cNvSpPr>
          <p:nvPr>
            <p:ph type="sldImg"/>
          </p:nvPr>
        </p:nvSpPr>
        <p:spPr>
          <a:ln/>
        </p:spPr>
      </p:sp>
      <p:sp>
        <p:nvSpPr>
          <p:cNvPr id="175106"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75107" name="投影片編號版面配置區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B250344B-0CD4-4D07-B073-051CEF1F0B02}" type="slidenum">
              <a:rPr lang="zh-TW" altLang="en-US" sz="1200">
                <a:solidFill>
                  <a:srgbClr val="000000"/>
                </a:solidFill>
              </a:rPr>
              <a:pPr algn="r"/>
              <a:t>150</a:t>
            </a:fld>
            <a:endParaRPr lang="en-US" altLang="zh-TW" sz="120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投影片圖像版面配置區 1"/>
          <p:cNvSpPr>
            <a:spLocks noGrp="1" noRot="1" noChangeAspect="1"/>
          </p:cNvSpPr>
          <p:nvPr>
            <p:ph type="sldImg"/>
          </p:nvPr>
        </p:nvSpPr>
        <p:spPr>
          <a:ln/>
        </p:spPr>
      </p:sp>
      <p:sp>
        <p:nvSpPr>
          <p:cNvPr id="177154"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77155" name="投影片編號版面配置區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29E28BD7-9B65-4441-AF0F-C559888CC8F5}" type="slidenum">
              <a:rPr lang="zh-TW" altLang="en-US" sz="1200">
                <a:solidFill>
                  <a:srgbClr val="000000"/>
                </a:solidFill>
              </a:rPr>
              <a:pPr algn="r"/>
              <a:t>151</a:t>
            </a:fld>
            <a:endParaRPr lang="en-US" altLang="zh-TW"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投影片圖像版面配置區 1"/>
          <p:cNvSpPr>
            <a:spLocks noGrp="1" noRot="1" noChangeAspect="1"/>
          </p:cNvSpPr>
          <p:nvPr>
            <p:ph type="sldImg"/>
          </p:nvPr>
        </p:nvSpPr>
        <p:spPr>
          <a:ln/>
        </p:spPr>
      </p:sp>
      <p:sp>
        <p:nvSpPr>
          <p:cNvPr id="180226"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80227" name="投影片編號版面配置區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A261F87E-EA0C-46CC-BCCE-28344B25ECA8}" type="slidenum">
              <a:rPr lang="zh-TW" altLang="en-US" sz="1200">
                <a:solidFill>
                  <a:srgbClr val="000000"/>
                </a:solidFill>
              </a:rPr>
              <a:pPr algn="r"/>
              <a:t>153</a:t>
            </a:fld>
            <a:endParaRPr lang="en-US" altLang="zh-TW"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投影片圖像版面配置區 1"/>
          <p:cNvSpPr>
            <a:spLocks noGrp="1" noRot="1" noChangeAspect="1"/>
          </p:cNvSpPr>
          <p:nvPr>
            <p:ph type="sldImg"/>
          </p:nvPr>
        </p:nvSpPr>
        <p:spPr>
          <a:ln/>
        </p:spPr>
      </p:sp>
      <p:sp>
        <p:nvSpPr>
          <p:cNvPr id="182274"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82275" name="投影片編號版面配置區 3"/>
          <p:cNvSpPr>
            <a:spLocks noGrp="1"/>
          </p:cNvSpPr>
          <p:nvPr>
            <p:ph type="sldNum" sz="quarter" idx="5"/>
          </p:nvPr>
        </p:nvSpPr>
        <p:spPr>
          <a:noFill/>
          <a:ln>
            <a:miter lim="800000"/>
            <a:headEnd/>
            <a:tailEnd/>
          </a:ln>
        </p:spPr>
        <p:txBody>
          <a:bodyPr/>
          <a:lstStyle/>
          <a:p>
            <a:fld id="{40E5BBF0-376E-4DF1-9911-070C82DA5EFC}" type="slidenum">
              <a:rPr lang="zh-TW" altLang="en-US" smtClean="0">
                <a:solidFill>
                  <a:srgbClr val="000000"/>
                </a:solidFill>
                <a:latin typeface="Arial" charset="0"/>
                <a:ea typeface="新細明體" charset="-120"/>
              </a:rPr>
              <a:pPr/>
              <a:t>154</a:t>
            </a:fld>
            <a:endParaRPr lang="en-US" altLang="zh-TW">
              <a:solidFill>
                <a:srgbClr val="000000"/>
              </a:solidFill>
              <a:latin typeface="Arial" charset="0"/>
              <a:ea typeface="新細明體" charset="-12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投影片圖像版面配置區 1"/>
          <p:cNvSpPr>
            <a:spLocks noGrp="1" noRot="1" noChangeAspect="1"/>
          </p:cNvSpPr>
          <p:nvPr>
            <p:ph type="sldImg"/>
          </p:nvPr>
        </p:nvSpPr>
        <p:spPr>
          <a:ln/>
        </p:spPr>
      </p:sp>
      <p:sp>
        <p:nvSpPr>
          <p:cNvPr id="184322"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84323" name="投影片編號版面配置區 3"/>
          <p:cNvSpPr>
            <a:spLocks noGrp="1"/>
          </p:cNvSpPr>
          <p:nvPr>
            <p:ph type="sldNum" sz="quarter" idx="5"/>
          </p:nvPr>
        </p:nvSpPr>
        <p:spPr>
          <a:noFill/>
          <a:ln>
            <a:miter lim="800000"/>
            <a:headEnd/>
            <a:tailEnd/>
          </a:ln>
        </p:spPr>
        <p:txBody>
          <a:bodyPr/>
          <a:lstStyle/>
          <a:p>
            <a:fld id="{5A47EBBE-80EA-4531-9787-C1B665ABE1D2}" type="slidenum">
              <a:rPr lang="zh-TW" altLang="en-US" smtClean="0">
                <a:solidFill>
                  <a:srgbClr val="000000"/>
                </a:solidFill>
                <a:latin typeface="Arial" charset="0"/>
                <a:ea typeface="新細明體" charset="-120"/>
              </a:rPr>
              <a:pPr/>
              <a:t>155</a:t>
            </a:fld>
            <a:endParaRPr lang="en-US" altLang="zh-TW">
              <a:solidFill>
                <a:srgbClr val="000000"/>
              </a:solidFill>
              <a:latin typeface="Arial" charset="0"/>
              <a:ea typeface="新細明體" charset="-12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投影片圖像版面配置區 1"/>
          <p:cNvSpPr>
            <a:spLocks noGrp="1" noRot="1" noChangeAspect="1"/>
          </p:cNvSpPr>
          <p:nvPr>
            <p:ph type="sldImg"/>
          </p:nvPr>
        </p:nvSpPr>
        <p:spPr>
          <a:ln/>
        </p:spPr>
      </p:sp>
      <p:sp>
        <p:nvSpPr>
          <p:cNvPr id="187394"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87395" name="投影片編號版面配置區 3"/>
          <p:cNvSpPr>
            <a:spLocks noGrp="1"/>
          </p:cNvSpPr>
          <p:nvPr>
            <p:ph type="sldNum" sz="quarter" idx="5"/>
          </p:nvPr>
        </p:nvSpPr>
        <p:spPr>
          <a:noFill/>
          <a:ln>
            <a:miter lim="800000"/>
            <a:headEnd/>
            <a:tailEnd/>
          </a:ln>
        </p:spPr>
        <p:txBody>
          <a:bodyPr/>
          <a:lstStyle/>
          <a:p>
            <a:fld id="{B9370A26-EBCB-482F-93CA-2F200546002D}" type="slidenum">
              <a:rPr lang="zh-TW" altLang="en-US" smtClean="0">
                <a:solidFill>
                  <a:srgbClr val="000000"/>
                </a:solidFill>
                <a:latin typeface="Arial" charset="0"/>
                <a:ea typeface="新細明體" charset="-120"/>
              </a:rPr>
              <a:pPr/>
              <a:t>157</a:t>
            </a:fld>
            <a:endParaRPr lang="en-US" altLang="zh-TW">
              <a:solidFill>
                <a:srgbClr val="000000"/>
              </a:solidFill>
              <a:latin typeface="Arial" charset="0"/>
              <a:ea typeface="新細明體" charset="-12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投影片圖像版面配置區 1"/>
          <p:cNvSpPr>
            <a:spLocks noGrp="1" noRot="1" noChangeAspect="1"/>
          </p:cNvSpPr>
          <p:nvPr>
            <p:ph type="sldImg"/>
          </p:nvPr>
        </p:nvSpPr>
        <p:spPr>
          <a:ln/>
        </p:spPr>
      </p:sp>
      <p:sp>
        <p:nvSpPr>
          <p:cNvPr id="189442"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89443" name="投影片編號版面配置區 3"/>
          <p:cNvSpPr>
            <a:spLocks noGrp="1"/>
          </p:cNvSpPr>
          <p:nvPr>
            <p:ph type="sldNum" sz="quarter" idx="5"/>
          </p:nvPr>
        </p:nvSpPr>
        <p:spPr>
          <a:noFill/>
          <a:ln>
            <a:miter lim="800000"/>
            <a:headEnd/>
            <a:tailEnd/>
          </a:ln>
        </p:spPr>
        <p:txBody>
          <a:bodyPr/>
          <a:lstStyle/>
          <a:p>
            <a:fld id="{62F85AF0-E720-45F2-96FC-B9F9E48D9185}" type="slidenum">
              <a:rPr lang="zh-TW" altLang="en-US" smtClean="0">
                <a:solidFill>
                  <a:srgbClr val="000000"/>
                </a:solidFill>
                <a:latin typeface="Arial" charset="0"/>
                <a:ea typeface="新細明體" charset="-120"/>
              </a:rPr>
              <a:pPr/>
              <a:t>158</a:t>
            </a:fld>
            <a:endParaRPr lang="en-US" altLang="zh-TW">
              <a:solidFill>
                <a:srgbClr val="000000"/>
              </a:solidFill>
              <a:latin typeface="Arial" charset="0"/>
              <a:ea typeface="新細明體" charset="-12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Rot="1" noChangeAspect="1" noTextEdit="1"/>
          </p:cNvSpPr>
          <p:nvPr>
            <p:ph type="sldImg"/>
          </p:nvPr>
        </p:nvSpPr>
        <p:spPr>
          <a:ln/>
        </p:spPr>
      </p:sp>
      <p:sp>
        <p:nvSpPr>
          <p:cNvPr id="193538" name="Rectangle 3"/>
          <p:cNvSpPr>
            <a:spLocks noGrp="1"/>
          </p:cNvSpPr>
          <p:nvPr>
            <p:ph type="body" idx="1"/>
          </p:nvPr>
        </p:nvSpPr>
        <p:spPr>
          <a:xfrm>
            <a:off x="701675" y="4937125"/>
            <a:ext cx="5683250" cy="3986213"/>
          </a:xfrm>
          <a:noFill/>
        </p:spPr>
        <p:txBody>
          <a:bodyPr/>
          <a:lstStyle/>
          <a:p>
            <a:pPr eaLnBrk="1" hangingPunct="1">
              <a:tabLst>
                <a:tab pos="273050" algn="l"/>
              </a:tabLst>
            </a:pPr>
            <a:r>
              <a:rPr lang="zh-TW" altLang="en-US">
                <a:latin typeface="Arial" charset="0"/>
                <a:ea typeface="新細明體" charset="-120"/>
              </a:rPr>
              <a:t>首先，先跟大家講一個歷史故事：達蘭導彈事件</a:t>
            </a:r>
          </a:p>
          <a:p>
            <a:pPr eaLnBrk="1" hangingPunct="1">
              <a:tabLst>
                <a:tab pos="273050" algn="l"/>
              </a:tabLst>
            </a:pPr>
            <a:r>
              <a:rPr lang="en-US" altLang="zh-TW">
                <a:latin typeface="Arial" charset="0"/>
                <a:ea typeface="新細明體" charset="-120"/>
              </a:rPr>
              <a:t>1991 </a:t>
            </a:r>
            <a:r>
              <a:rPr lang="zh-TW" altLang="en-US">
                <a:latin typeface="Arial" charset="0"/>
                <a:ea typeface="新細明體" charset="-120"/>
              </a:rPr>
              <a:t>年 </a:t>
            </a:r>
            <a:r>
              <a:rPr lang="en-US" altLang="zh-TW">
                <a:latin typeface="Arial" charset="0"/>
                <a:ea typeface="新細明體" charset="-120"/>
              </a:rPr>
              <a:t>2 </a:t>
            </a:r>
            <a:r>
              <a:rPr lang="zh-TW" altLang="en-US">
                <a:latin typeface="Arial" charset="0"/>
                <a:ea typeface="新細明體" charset="-120"/>
              </a:rPr>
              <a:t>月，第一次海灣戰爭</a:t>
            </a:r>
          </a:p>
          <a:p>
            <a:pPr eaLnBrk="1" hangingPunct="1">
              <a:tabLst>
                <a:tab pos="273050" algn="l"/>
              </a:tabLst>
            </a:pPr>
            <a:r>
              <a:rPr lang="zh-TW" altLang="en-US">
                <a:latin typeface="Arial" charset="0"/>
                <a:ea typeface="新細明體" charset="-120"/>
              </a:rPr>
              <a:t>一枚伊拉克發射的飛毛腿飛彈準確擊中美國在沙地阿拉伯的達蘭基地</a:t>
            </a:r>
          </a:p>
          <a:p>
            <a:pPr eaLnBrk="1" hangingPunct="1">
              <a:tabLst>
                <a:tab pos="273050" algn="l"/>
              </a:tabLst>
            </a:pPr>
            <a:r>
              <a:rPr lang="zh-TW" altLang="en-US">
                <a:latin typeface="Arial" charset="0"/>
                <a:ea typeface="新細明體" charset="-120"/>
              </a:rPr>
              <a:t>當場炸死 </a:t>
            </a:r>
            <a:r>
              <a:rPr lang="en-US" altLang="zh-TW">
                <a:latin typeface="Arial" charset="0"/>
                <a:ea typeface="新細明體" charset="-120"/>
              </a:rPr>
              <a:t>28 </a:t>
            </a:r>
            <a:r>
              <a:rPr lang="zh-TW" altLang="en-US">
                <a:latin typeface="Arial" charset="0"/>
                <a:ea typeface="新細明體" charset="-120"/>
              </a:rPr>
              <a:t>個美國士兵，炸傷 </a:t>
            </a:r>
            <a:r>
              <a:rPr lang="en-US" altLang="zh-TW">
                <a:latin typeface="Arial" charset="0"/>
                <a:ea typeface="新細明體" charset="-120"/>
              </a:rPr>
              <a:t>100 </a:t>
            </a:r>
            <a:r>
              <a:rPr lang="zh-TW" altLang="en-US">
                <a:latin typeface="Arial" charset="0"/>
                <a:ea typeface="新細明體" charset="-120"/>
              </a:rPr>
              <a:t>多人。</a:t>
            </a:r>
          </a:p>
          <a:p>
            <a:pPr eaLnBrk="1" hangingPunct="1">
              <a:tabLst>
                <a:tab pos="273050" algn="l"/>
              </a:tabLst>
            </a:pPr>
            <a:r>
              <a:rPr lang="zh-TW" altLang="en-US">
                <a:latin typeface="Arial" charset="0"/>
                <a:ea typeface="新細明體" charset="-120"/>
                <a:sym typeface="Garamond" pitchFamily="18" charset="0"/>
              </a:rPr>
              <a:t>追究其原因竟是一個 </a:t>
            </a:r>
            <a:r>
              <a:rPr lang="en-US" altLang="zh-TW">
                <a:latin typeface="Arial" charset="0"/>
                <a:ea typeface="新細明體" charset="-120"/>
                <a:sym typeface="Garamond" pitchFamily="18" charset="0"/>
              </a:rPr>
              <a:t>Bug </a:t>
            </a:r>
            <a:r>
              <a:rPr lang="zh-TW" altLang="en-US">
                <a:latin typeface="Arial" charset="0"/>
                <a:ea typeface="新細明體" charset="-120"/>
                <a:sym typeface="Garamond" pitchFamily="18" charset="0"/>
              </a:rPr>
              <a:t>造成</a:t>
            </a:r>
            <a:r>
              <a:rPr lang="zh-TW" altLang="en-US">
                <a:latin typeface="Arial" charset="0"/>
                <a:ea typeface="新細明體" charset="-120"/>
              </a:rPr>
              <a:t>系統延遲，反導彈系統沒有發射</a:t>
            </a:r>
          </a:p>
          <a:p>
            <a:pPr eaLnBrk="1" hangingPunct="1">
              <a:tabLst>
                <a:tab pos="273050" algn="l"/>
              </a:tabLst>
            </a:pPr>
            <a:r>
              <a:rPr lang="en-US" altLang="zh-TW">
                <a:latin typeface="Arial" charset="0"/>
                <a:ea typeface="新細明體" charset="-120"/>
                <a:sym typeface="Garamond" pitchFamily="18" charset="0"/>
              </a:rPr>
              <a:t>	</a:t>
            </a:r>
            <a:r>
              <a:rPr lang="zh-TW" altLang="en-US">
                <a:latin typeface="Arial" charset="0"/>
                <a:ea typeface="新細明體" charset="-120"/>
                <a:sym typeface="Garamond" pitchFamily="18" charset="0"/>
              </a:rPr>
              <a:t>今天報名這個競賽，就是要來向大家說明，</a:t>
            </a:r>
            <a:r>
              <a:rPr lang="en-US" altLang="zh-TW">
                <a:latin typeface="Arial" charset="0"/>
                <a:ea typeface="新細明體" charset="-120"/>
                <a:sym typeface="Garamond" pitchFamily="18" charset="0"/>
              </a:rPr>
              <a:t>BE</a:t>
            </a:r>
            <a:r>
              <a:rPr lang="zh-TW" altLang="en-US">
                <a:latin typeface="Arial" charset="0"/>
                <a:ea typeface="新細明體" charset="-120"/>
                <a:sym typeface="Garamond" pitchFamily="18" charset="0"/>
              </a:rPr>
              <a:t>系統的品質管理，</a:t>
            </a:r>
            <a:br>
              <a:rPr lang="zh-TW" altLang="en-US">
                <a:latin typeface="Arial" charset="0"/>
                <a:ea typeface="新細明體" charset="-120"/>
                <a:sym typeface="Garamond" pitchFamily="18" charset="0"/>
              </a:rPr>
            </a:br>
            <a:r>
              <a:rPr lang="zh-TW" altLang="en-US">
                <a:latin typeface="Arial" charset="0"/>
                <a:ea typeface="新細明體" charset="-120"/>
                <a:sym typeface="Garamond" pitchFamily="18" charset="0"/>
              </a:rPr>
              <a:t>	看我們如何預防</a:t>
            </a:r>
            <a:r>
              <a:rPr lang="en-US" altLang="zh-TW">
                <a:latin typeface="Arial" charset="0"/>
                <a:ea typeface="新細明體" charset="-120"/>
                <a:sym typeface="Garamond" pitchFamily="18" charset="0"/>
              </a:rPr>
              <a:t>Bug</a:t>
            </a:r>
            <a:r>
              <a:rPr lang="zh-TW" altLang="en-US">
                <a:latin typeface="Arial" charset="0"/>
                <a:ea typeface="新細明體" charset="-120"/>
                <a:sym typeface="Garamond" pitchFamily="18" charset="0"/>
              </a:rPr>
              <a:t>，預防大災難的發生。</a:t>
            </a:r>
            <a:br>
              <a:rPr lang="zh-TW" altLang="en-US">
                <a:latin typeface="Arial" charset="0"/>
                <a:ea typeface="新細明體" charset="-120"/>
              </a:rPr>
            </a:br>
            <a:endParaRPr lang="zh-TW" altLang="en-US">
              <a:latin typeface="Arial" charset="0"/>
              <a:ea typeface="新細明體" charset="-12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投影片圖像版面配置區 1"/>
          <p:cNvSpPr>
            <a:spLocks noGrp="1" noRot="1" noChangeAspect="1"/>
          </p:cNvSpPr>
          <p:nvPr>
            <p:ph type="sldImg"/>
          </p:nvPr>
        </p:nvSpPr>
        <p:spPr>
          <a:ln/>
        </p:spPr>
      </p:sp>
      <p:sp>
        <p:nvSpPr>
          <p:cNvPr id="284674"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284675" name="投影片編號版面配置區 3"/>
          <p:cNvSpPr>
            <a:spLocks noGrp="1"/>
          </p:cNvSpPr>
          <p:nvPr>
            <p:ph type="sldNum" sz="quarter" idx="5"/>
          </p:nvPr>
        </p:nvSpPr>
        <p:spPr>
          <a:noFill/>
          <a:ln>
            <a:miter lim="800000"/>
            <a:headEnd/>
            <a:tailEnd/>
          </a:ln>
        </p:spPr>
        <p:txBody>
          <a:bodyPr/>
          <a:lstStyle/>
          <a:p>
            <a:fld id="{573439BC-1965-444E-BA6C-C9A36AFF6F3E}" type="slidenum">
              <a:rPr lang="en-US" altLang="zh-TW" smtClean="0">
                <a:solidFill>
                  <a:srgbClr val="000000"/>
                </a:solidFill>
                <a:latin typeface="Arial" charset="0"/>
                <a:ea typeface="新細明體" charset="-120"/>
              </a:rPr>
              <a:pPr/>
              <a:t>248</a:t>
            </a:fld>
            <a:endParaRPr lang="en-US" altLang="zh-TW">
              <a:solidFill>
                <a:srgbClr val="000000"/>
              </a:solidFill>
              <a:latin typeface="Arial" charset="0"/>
              <a:ea typeface="新細明體" charset="-12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投影片影像版面配置區 1"/>
          <p:cNvSpPr>
            <a:spLocks noGrp="1" noRot="1" noChangeAspect="1"/>
          </p:cNvSpPr>
          <p:nvPr>
            <p:ph type="sldImg"/>
          </p:nvPr>
        </p:nvSpPr>
        <p:spPr>
          <a:ln/>
        </p:spPr>
      </p:sp>
      <p:sp>
        <p:nvSpPr>
          <p:cNvPr id="11266"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11267" name="投影片編號版面配置區 3"/>
          <p:cNvSpPr>
            <a:spLocks noGrp="1"/>
          </p:cNvSpPr>
          <p:nvPr>
            <p:ph type="sldNum" sz="quarter" idx="5"/>
          </p:nvPr>
        </p:nvSpPr>
        <p:spPr>
          <a:noFill/>
          <a:ln>
            <a:miter lim="800000"/>
            <a:headEnd/>
            <a:tailEnd/>
          </a:ln>
        </p:spPr>
        <p:txBody>
          <a:bodyPr/>
          <a:lstStyle/>
          <a:p>
            <a:fld id="{A375B940-8978-41BC-AE49-5CD5D8FE838D}" type="slidenum">
              <a:rPr lang="en-US" altLang="zh-TW" smtClean="0">
                <a:latin typeface="Arial" charset="0"/>
                <a:ea typeface="新細明體" charset="-120"/>
              </a:rPr>
              <a:pPr/>
              <a:t>3</a:t>
            </a:fld>
            <a:endParaRPr lang="en-US" altLang="zh-TW">
              <a:latin typeface="Arial" charset="0"/>
              <a:ea typeface="新細明體"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投影片圖像版面配置區 1"/>
          <p:cNvSpPr>
            <a:spLocks noGrp="1" noRot="1" noChangeAspect="1"/>
          </p:cNvSpPr>
          <p:nvPr>
            <p:ph type="sldImg"/>
          </p:nvPr>
        </p:nvSpPr>
        <p:spPr>
          <a:ln/>
        </p:spPr>
      </p:sp>
      <p:sp>
        <p:nvSpPr>
          <p:cNvPr id="286722"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286723" name="投影片編號版面配置區 3"/>
          <p:cNvSpPr>
            <a:spLocks noGrp="1"/>
          </p:cNvSpPr>
          <p:nvPr>
            <p:ph type="sldNum" sz="quarter" idx="5"/>
          </p:nvPr>
        </p:nvSpPr>
        <p:spPr>
          <a:noFill/>
          <a:ln>
            <a:miter lim="800000"/>
            <a:headEnd/>
            <a:tailEnd/>
          </a:ln>
        </p:spPr>
        <p:txBody>
          <a:bodyPr/>
          <a:lstStyle/>
          <a:p>
            <a:fld id="{7E311A9D-2549-4793-8A26-05D51B5B6485}" type="slidenum">
              <a:rPr lang="en-US" altLang="zh-TW" smtClean="0">
                <a:solidFill>
                  <a:srgbClr val="000000"/>
                </a:solidFill>
                <a:latin typeface="Arial" charset="0"/>
                <a:ea typeface="新細明體" charset="-120"/>
              </a:rPr>
              <a:pPr/>
              <a:t>249</a:t>
            </a:fld>
            <a:endParaRPr lang="en-US" altLang="zh-TW">
              <a:solidFill>
                <a:srgbClr val="000000"/>
              </a:solidFill>
              <a:latin typeface="Arial" charset="0"/>
              <a:ea typeface="新細明體" charset="-12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投影片圖像版面配置區 1"/>
          <p:cNvSpPr>
            <a:spLocks noGrp="1" noRot="1" noChangeAspect="1"/>
          </p:cNvSpPr>
          <p:nvPr>
            <p:ph type="sldImg"/>
          </p:nvPr>
        </p:nvSpPr>
        <p:spPr>
          <a:ln/>
        </p:spPr>
      </p:sp>
      <p:sp>
        <p:nvSpPr>
          <p:cNvPr id="288770"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288771" name="投影片編號版面配置區 3"/>
          <p:cNvSpPr>
            <a:spLocks noGrp="1"/>
          </p:cNvSpPr>
          <p:nvPr>
            <p:ph type="sldNum" sz="quarter" idx="5"/>
          </p:nvPr>
        </p:nvSpPr>
        <p:spPr>
          <a:noFill/>
          <a:ln>
            <a:miter lim="800000"/>
            <a:headEnd/>
            <a:tailEnd/>
          </a:ln>
        </p:spPr>
        <p:txBody>
          <a:bodyPr/>
          <a:lstStyle/>
          <a:p>
            <a:fld id="{52B7A7B4-4CEB-440E-9AEC-C8FD31E3B1F5}" type="slidenum">
              <a:rPr lang="en-US" altLang="zh-TW" smtClean="0">
                <a:solidFill>
                  <a:srgbClr val="000000"/>
                </a:solidFill>
                <a:latin typeface="Arial" charset="0"/>
                <a:ea typeface="新細明體" charset="-120"/>
              </a:rPr>
              <a:pPr/>
              <a:t>250</a:t>
            </a:fld>
            <a:endParaRPr lang="en-US" altLang="zh-TW">
              <a:solidFill>
                <a:srgbClr val="000000"/>
              </a:solidFill>
              <a:latin typeface="Arial" charset="0"/>
              <a:ea typeface="新細明體" charset="-12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投影片影像版面配置區 1"/>
          <p:cNvSpPr>
            <a:spLocks noGrp="1" noRot="1" noChangeAspect="1"/>
          </p:cNvSpPr>
          <p:nvPr>
            <p:ph type="sldImg"/>
          </p:nvPr>
        </p:nvSpPr>
        <p:spPr>
          <a:ln/>
        </p:spPr>
      </p:sp>
      <p:sp>
        <p:nvSpPr>
          <p:cNvPr id="18434"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18435" name="投影片編號版面配置區 3"/>
          <p:cNvSpPr>
            <a:spLocks noGrp="1"/>
          </p:cNvSpPr>
          <p:nvPr>
            <p:ph type="sldNum" sz="quarter" idx="5"/>
          </p:nvPr>
        </p:nvSpPr>
        <p:spPr>
          <a:noFill/>
          <a:ln>
            <a:miter lim="800000"/>
            <a:headEnd/>
            <a:tailEnd/>
          </a:ln>
        </p:spPr>
        <p:txBody>
          <a:bodyPr/>
          <a:lstStyle/>
          <a:p>
            <a:fld id="{92F54B06-165C-4EA6-873D-8F640F31736B}" type="slidenum">
              <a:rPr lang="en-US" altLang="zh-TW" smtClean="0">
                <a:latin typeface="Arial" charset="0"/>
                <a:ea typeface="新細明體" charset="-120"/>
              </a:rPr>
              <a:pPr/>
              <a:t>8</a:t>
            </a:fld>
            <a:endParaRPr lang="en-US" altLang="zh-TW">
              <a:latin typeface="Arial" charset="0"/>
              <a:ea typeface="新細明體" charset="-12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投影片圖像版面配置區 1"/>
          <p:cNvSpPr>
            <a:spLocks noGrp="1" noRot="1" noChangeAspect="1"/>
          </p:cNvSpPr>
          <p:nvPr>
            <p:ph type="sldImg"/>
          </p:nvPr>
        </p:nvSpPr>
        <p:spPr>
          <a:ln/>
        </p:spPr>
      </p:sp>
      <p:sp>
        <p:nvSpPr>
          <p:cNvPr id="109570"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109571" name="投影片編號版面配置區 3"/>
          <p:cNvSpPr>
            <a:spLocks noGrp="1"/>
          </p:cNvSpPr>
          <p:nvPr>
            <p:ph type="sldNum" sz="quarter" idx="5"/>
          </p:nvPr>
        </p:nvSpPr>
        <p:spPr>
          <a:noFill/>
          <a:ln>
            <a:miter lim="800000"/>
            <a:headEnd/>
            <a:tailEnd/>
          </a:ln>
        </p:spPr>
        <p:txBody>
          <a:bodyPr/>
          <a:lstStyle/>
          <a:p>
            <a:fld id="{3EBECD91-A727-41C6-A57E-9E02DACE89F2}" type="slidenum">
              <a:rPr lang="en-US" altLang="zh-TW" smtClean="0">
                <a:latin typeface="Arial" charset="0"/>
                <a:ea typeface="新細明體" charset="-120"/>
              </a:rPr>
              <a:pPr/>
              <a:t>93</a:t>
            </a:fld>
            <a:endParaRPr lang="en-US" altLang="zh-TW">
              <a:latin typeface="Arial" charset="0"/>
              <a:ea typeface="新細明體"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投影片圖像版面配置區 1"/>
          <p:cNvSpPr>
            <a:spLocks noGrp="1" noRot="1" noChangeAspect="1"/>
          </p:cNvSpPr>
          <p:nvPr>
            <p:ph type="sldImg"/>
          </p:nvPr>
        </p:nvSpPr>
        <p:spPr>
          <a:ln/>
        </p:spPr>
      </p:sp>
      <p:sp>
        <p:nvSpPr>
          <p:cNvPr id="111618"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111619" name="投影片編號版面配置區 3"/>
          <p:cNvSpPr>
            <a:spLocks noGrp="1"/>
          </p:cNvSpPr>
          <p:nvPr>
            <p:ph type="sldNum" sz="quarter" idx="5"/>
          </p:nvPr>
        </p:nvSpPr>
        <p:spPr>
          <a:noFill/>
          <a:ln>
            <a:miter lim="800000"/>
            <a:headEnd/>
            <a:tailEnd/>
          </a:ln>
        </p:spPr>
        <p:txBody>
          <a:bodyPr/>
          <a:lstStyle/>
          <a:p>
            <a:fld id="{015C2872-C0A7-4A4F-84CA-13AB4719A850}" type="slidenum">
              <a:rPr lang="en-US" altLang="zh-TW" smtClean="0">
                <a:latin typeface="Arial" charset="0"/>
                <a:ea typeface="新細明體" charset="-120"/>
              </a:rPr>
              <a:pPr/>
              <a:t>94</a:t>
            </a:fld>
            <a:endParaRPr lang="en-US" altLang="zh-TW">
              <a:latin typeface="Arial" charset="0"/>
              <a:ea typeface="新細明體" charset="-12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投影片圖像版面配置區 1"/>
          <p:cNvSpPr>
            <a:spLocks noGrp="1" noRot="1" noChangeAspect="1"/>
          </p:cNvSpPr>
          <p:nvPr>
            <p:ph type="sldImg"/>
          </p:nvPr>
        </p:nvSpPr>
        <p:spPr>
          <a:ln/>
        </p:spPr>
      </p:sp>
      <p:sp>
        <p:nvSpPr>
          <p:cNvPr id="148482"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148483" name="投影片編號版面配置區 3"/>
          <p:cNvSpPr>
            <a:spLocks noGrp="1"/>
          </p:cNvSpPr>
          <p:nvPr>
            <p:ph type="sldNum" sz="quarter" idx="5"/>
          </p:nvPr>
        </p:nvSpPr>
        <p:spPr>
          <a:noFill/>
          <a:ln>
            <a:miter lim="800000"/>
            <a:headEnd/>
            <a:tailEnd/>
          </a:ln>
        </p:spPr>
        <p:txBody>
          <a:bodyPr/>
          <a:lstStyle/>
          <a:p>
            <a:fld id="{41D95F37-D77B-4C3A-96F9-E8879E50CE13}" type="slidenum">
              <a:rPr kumimoji="0" lang="zh-TW" altLang="en-US" smtClean="0">
                <a:solidFill>
                  <a:srgbClr val="000000"/>
                </a:solidFill>
                <a:latin typeface="Calibri" pitchFamily="34" charset="0"/>
                <a:ea typeface="新細明體" charset="-120"/>
              </a:rPr>
              <a:pPr/>
              <a:t>128</a:t>
            </a:fld>
            <a:endParaRPr kumimoji="0" lang="zh-TW" altLang="en-US">
              <a:solidFill>
                <a:srgbClr val="000000"/>
              </a:solidFill>
              <a:latin typeface="Calibri" pitchFamily="34" charset="0"/>
              <a:ea typeface="新細明體" charset="-12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投影片圖像版面配置區 1"/>
          <p:cNvSpPr>
            <a:spLocks noGrp="1" noRot="1" noChangeAspect="1"/>
          </p:cNvSpPr>
          <p:nvPr>
            <p:ph type="sldImg"/>
          </p:nvPr>
        </p:nvSpPr>
        <p:spPr>
          <a:ln/>
        </p:spPr>
      </p:sp>
      <p:sp>
        <p:nvSpPr>
          <p:cNvPr id="150530" name="備忘稿版面配置區 2"/>
          <p:cNvSpPr>
            <a:spLocks noGrp="1"/>
          </p:cNvSpPr>
          <p:nvPr>
            <p:ph type="body" idx="1"/>
          </p:nvPr>
        </p:nvSpPr>
        <p:spPr>
          <a:noFill/>
        </p:spPr>
        <p:txBody>
          <a:bodyPr/>
          <a:lstStyle/>
          <a:p>
            <a:pPr eaLnBrk="1" hangingPunct="1"/>
            <a:endParaRPr lang="zh-TW" altLang="en-US">
              <a:latin typeface="Arial" charset="0"/>
              <a:ea typeface="新細明體" charset="-120"/>
            </a:endParaRPr>
          </a:p>
        </p:txBody>
      </p:sp>
      <p:sp>
        <p:nvSpPr>
          <p:cNvPr id="150531" name="投影片編號版面配置區 3"/>
          <p:cNvSpPr>
            <a:spLocks noGrp="1"/>
          </p:cNvSpPr>
          <p:nvPr>
            <p:ph type="sldNum" sz="quarter" idx="5"/>
          </p:nvPr>
        </p:nvSpPr>
        <p:spPr>
          <a:noFill/>
          <a:ln>
            <a:miter lim="800000"/>
            <a:headEnd/>
            <a:tailEnd/>
          </a:ln>
        </p:spPr>
        <p:txBody>
          <a:bodyPr/>
          <a:lstStyle/>
          <a:p>
            <a:fld id="{0F60A5A3-C49C-4714-B85F-BADFF8272EDD}" type="slidenum">
              <a:rPr kumimoji="0" lang="zh-TW" altLang="en-US" smtClean="0">
                <a:solidFill>
                  <a:srgbClr val="000000"/>
                </a:solidFill>
                <a:latin typeface="Calibri" pitchFamily="34" charset="0"/>
                <a:ea typeface="新細明體" charset="-120"/>
              </a:rPr>
              <a:pPr/>
              <a:t>129</a:t>
            </a:fld>
            <a:endParaRPr kumimoji="0" lang="zh-TW" altLang="en-US">
              <a:solidFill>
                <a:srgbClr val="000000"/>
              </a:solidFill>
              <a:latin typeface="Calibri" pitchFamily="34" charset="0"/>
              <a:ea typeface="新細明體" charset="-12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投影片圖像版面配置區 1"/>
          <p:cNvSpPr>
            <a:spLocks noGrp="1" noRot="1" noChangeAspect="1"/>
          </p:cNvSpPr>
          <p:nvPr>
            <p:ph type="sldImg"/>
          </p:nvPr>
        </p:nvSpPr>
        <p:spPr>
          <a:ln/>
        </p:spPr>
      </p:sp>
      <p:sp>
        <p:nvSpPr>
          <p:cNvPr id="168962"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68963" name="投影片編號版面配置區 3"/>
          <p:cNvSpPr>
            <a:spLocks noGrp="1"/>
          </p:cNvSpPr>
          <p:nvPr>
            <p:ph type="sldNum" sz="quarter" idx="5"/>
          </p:nvPr>
        </p:nvSpPr>
        <p:spPr>
          <a:noFill/>
          <a:ln>
            <a:miter lim="800000"/>
            <a:headEnd/>
            <a:tailEnd/>
          </a:ln>
        </p:spPr>
        <p:txBody>
          <a:bodyPr/>
          <a:lstStyle/>
          <a:p>
            <a:fld id="{E1F77B6B-1459-4F08-B32E-AF609634562A}" type="slidenum">
              <a:rPr lang="zh-TW" altLang="en-US" smtClean="0">
                <a:solidFill>
                  <a:srgbClr val="000000"/>
                </a:solidFill>
                <a:latin typeface="Arial" charset="0"/>
                <a:ea typeface="新細明體" charset="-120"/>
              </a:rPr>
              <a:pPr/>
              <a:t>147</a:t>
            </a:fld>
            <a:endParaRPr lang="en-US" altLang="zh-TW">
              <a:solidFill>
                <a:srgbClr val="000000"/>
              </a:solidFill>
              <a:latin typeface="Arial" charset="0"/>
              <a:ea typeface="新細明體" charset="-12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投影片圖像版面配置區 1"/>
          <p:cNvSpPr>
            <a:spLocks noGrp="1" noRot="1" noChangeAspect="1"/>
          </p:cNvSpPr>
          <p:nvPr>
            <p:ph type="sldImg"/>
          </p:nvPr>
        </p:nvSpPr>
        <p:spPr>
          <a:ln/>
        </p:spPr>
      </p:sp>
      <p:sp>
        <p:nvSpPr>
          <p:cNvPr id="171010" name="備忘稿版面配置區 2"/>
          <p:cNvSpPr>
            <a:spLocks noGrp="1"/>
          </p:cNvSpPr>
          <p:nvPr>
            <p:ph type="body" idx="1"/>
          </p:nvPr>
        </p:nvSpPr>
        <p:spPr>
          <a:noFill/>
        </p:spPr>
        <p:txBody>
          <a:bodyPr/>
          <a:lstStyle/>
          <a:p>
            <a:pPr eaLnBrk="1" hangingPunct="1">
              <a:spcBef>
                <a:spcPct val="0"/>
              </a:spcBef>
            </a:pPr>
            <a:endParaRPr lang="zh-TW" altLang="en-US">
              <a:latin typeface="Arial" charset="0"/>
              <a:ea typeface="新細明體" charset="-120"/>
            </a:endParaRPr>
          </a:p>
        </p:txBody>
      </p:sp>
      <p:sp>
        <p:nvSpPr>
          <p:cNvPr id="171011" name="投影片編號版面配置區 3"/>
          <p:cNvSpPr>
            <a:spLocks noGrp="1"/>
          </p:cNvSpPr>
          <p:nvPr>
            <p:ph type="sldNum" sz="quarter" idx="5"/>
          </p:nvPr>
        </p:nvSpPr>
        <p:spPr>
          <a:noFill/>
          <a:ln>
            <a:miter lim="800000"/>
            <a:headEnd/>
            <a:tailEnd/>
          </a:ln>
        </p:spPr>
        <p:txBody>
          <a:bodyPr/>
          <a:lstStyle/>
          <a:p>
            <a:fld id="{6C20BE87-DE57-496E-B58E-423476430000}" type="slidenum">
              <a:rPr lang="zh-TW" altLang="en-US" smtClean="0">
                <a:solidFill>
                  <a:srgbClr val="000000"/>
                </a:solidFill>
                <a:latin typeface="Arial" charset="0"/>
                <a:ea typeface="新細明體" charset="-120"/>
              </a:rPr>
              <a:pPr/>
              <a:t>148</a:t>
            </a:fld>
            <a:endParaRPr lang="en-US" altLang="zh-TW">
              <a:solidFill>
                <a:srgbClr val="000000"/>
              </a:solidFill>
              <a:latin typeface="Arial" charset="0"/>
              <a:ea typeface="新細明體" charset="-12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扁平化設計">
    <p:spTree>
      <p:nvGrpSpPr>
        <p:cNvPr id="1" name=""/>
        <p:cNvGrpSpPr/>
        <p:nvPr/>
      </p:nvGrpSpPr>
      <p:grpSpPr>
        <a:xfrm>
          <a:off x="0" y="0"/>
          <a:ext cx="0" cy="0"/>
          <a:chOff x="0" y="0"/>
          <a:chExt cx="0" cy="0"/>
        </a:xfrm>
      </p:grpSpPr>
      <p:pic>
        <p:nvPicPr>
          <p:cNvPr id="2" name="Picture 2" descr="cvdlqqpw"/>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3" r:id="rId2"/>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微軟正黑體" panose="020B0604030504040204" pitchFamily="34" charset="-120"/>
          <a:ea typeface="微軟正黑體" panose="020B0604030504040204" pitchFamily="34" charset="-120"/>
        </a:defRPr>
      </a:lvl2pPr>
      <a:lvl3pPr algn="ctr" rtl="0" eaLnBrk="0" fontAlgn="base" hangingPunct="0">
        <a:spcBef>
          <a:spcPct val="0"/>
        </a:spcBef>
        <a:spcAft>
          <a:spcPct val="0"/>
        </a:spcAft>
        <a:defRPr kumimoji="1" sz="4400">
          <a:solidFill>
            <a:schemeClr val="tx2"/>
          </a:solidFill>
          <a:latin typeface="微軟正黑體" panose="020B0604030504040204" pitchFamily="34" charset="-120"/>
          <a:ea typeface="微軟正黑體" panose="020B0604030504040204" pitchFamily="34" charset="-120"/>
        </a:defRPr>
      </a:lvl3pPr>
      <a:lvl4pPr algn="ctr" rtl="0" eaLnBrk="0" fontAlgn="base" hangingPunct="0">
        <a:spcBef>
          <a:spcPct val="0"/>
        </a:spcBef>
        <a:spcAft>
          <a:spcPct val="0"/>
        </a:spcAft>
        <a:defRPr kumimoji="1" sz="4400">
          <a:solidFill>
            <a:schemeClr val="tx2"/>
          </a:solidFill>
          <a:latin typeface="微軟正黑體" panose="020B0604030504040204" pitchFamily="34" charset="-120"/>
          <a:ea typeface="微軟正黑體" panose="020B0604030504040204" pitchFamily="34" charset="-120"/>
        </a:defRPr>
      </a:lvl4pPr>
      <a:lvl5pPr algn="ctr" rtl="0" eaLnBrk="0" fontAlgn="base" hangingPunct="0">
        <a:spcBef>
          <a:spcPct val="0"/>
        </a:spcBef>
        <a:spcAft>
          <a:spcPct val="0"/>
        </a:spcAft>
        <a:defRPr kumimoji="1" sz="4400">
          <a:solidFill>
            <a:schemeClr val="tx2"/>
          </a:solidFill>
          <a:latin typeface="微軟正黑體" panose="020B0604030504040204" pitchFamily="34" charset="-120"/>
          <a:ea typeface="微軟正黑體" panose="020B0604030504040204" pitchFamily="34" charset="-120"/>
        </a:defRPr>
      </a:lvl5pPr>
      <a:lvl6pPr marL="457200" algn="ctr" rtl="0" fontAlgn="base">
        <a:spcBef>
          <a:spcPct val="0"/>
        </a:spcBef>
        <a:spcAft>
          <a:spcPct val="0"/>
        </a:spcAft>
        <a:defRPr kumimoji="1" sz="4400">
          <a:solidFill>
            <a:schemeClr val="tx2"/>
          </a:solidFill>
          <a:latin typeface="微軟正黑體" panose="020B0604030504040204" pitchFamily="34" charset="-120"/>
          <a:ea typeface="微軟正黑體" panose="020B0604030504040204" pitchFamily="34" charset="-120"/>
        </a:defRPr>
      </a:lvl6pPr>
      <a:lvl7pPr marL="914400" algn="ctr" rtl="0" fontAlgn="base">
        <a:spcBef>
          <a:spcPct val="0"/>
        </a:spcBef>
        <a:spcAft>
          <a:spcPct val="0"/>
        </a:spcAft>
        <a:defRPr kumimoji="1" sz="4400">
          <a:solidFill>
            <a:schemeClr val="tx2"/>
          </a:solidFill>
          <a:latin typeface="微軟正黑體" panose="020B0604030504040204" pitchFamily="34" charset="-120"/>
          <a:ea typeface="微軟正黑體" panose="020B0604030504040204" pitchFamily="34" charset="-120"/>
        </a:defRPr>
      </a:lvl7pPr>
      <a:lvl8pPr marL="1371600" algn="ctr" rtl="0" fontAlgn="base">
        <a:spcBef>
          <a:spcPct val="0"/>
        </a:spcBef>
        <a:spcAft>
          <a:spcPct val="0"/>
        </a:spcAft>
        <a:defRPr kumimoji="1" sz="4400">
          <a:solidFill>
            <a:schemeClr val="tx2"/>
          </a:solidFill>
          <a:latin typeface="微軟正黑體" panose="020B0604030504040204" pitchFamily="34" charset="-120"/>
          <a:ea typeface="微軟正黑體" panose="020B0604030504040204" pitchFamily="34" charset="-120"/>
        </a:defRPr>
      </a:lvl8pPr>
      <a:lvl9pPr marL="1828800" algn="ctr" rtl="0" fontAlgn="base">
        <a:spcBef>
          <a:spcPct val="0"/>
        </a:spcBef>
        <a:spcAft>
          <a:spcPct val="0"/>
        </a:spcAft>
        <a:defRPr kumimoji="1" sz="4400">
          <a:solidFill>
            <a:schemeClr val="tx2"/>
          </a:solidFill>
          <a:latin typeface="微軟正黑體" panose="020B0604030504040204" pitchFamily="34" charset="-120"/>
          <a:ea typeface="微軟正黑體" panose="020B0604030504040204" pitchFamily="34" charset="-12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hackmd.io/v1jFG5KhTnKX5gGKjtf8lg" TargetMode="External"/><Relationship Id="rId7" Type="http://schemas.openxmlformats.org/officeDocument/2006/relationships/hyperlink" Target="https://www.youtube.com/channel/UClbgP0EVjhToy_wDQUzs8C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facebook.com/groups/accomdemy"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acebook.com/pook.com.tw"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artofslide.blogspot.tw/2015/01/blog-post.html" TargetMode="External"/><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hyperlink" Target="http://artofslide.blogspot.tw/2015/01/blog-post.html" TargetMode="External"/><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hyperlink" Target="http://artofslide.blogspot.tw/2015/01/blog-post.html" TargetMode="External"/><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hyperlink" Target="http://artofslide.blogspot.tw/2015/01/blog-post.html" TargetMode="External"/><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hyperlink" Target="http://artofslide.blogspot.tw/2015/01/blog-post.html" TargetMode="External"/><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hyperlink" Target="http://artofslide.blogspot.tw/2015/01/blog-post.html" TargetMode="External"/><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artofslide.blogspot.tw/2015/01/blog-post.html" TargetMode="External"/><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facebook.com/flying.crazyer/"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facebook.com/groups/1080149785351887"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hyperlink" Target="https://www.youtube.com/watch?v=uUzoEQJb8xE" TargetMode="External"/><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jpeg"/><Relationship Id="rId4" Type="http://schemas.openxmlformats.org/officeDocument/2006/relationships/image" Target="../media/image115.png"/></Relationships>
</file>

<file path=ppt/slides/_rels/slide12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hyperlink" Target="http://artofslide.blogspot.tw/2015/01/blog-post.html" TargetMode="External"/><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hyperlink" Target="https://www.youtube.com/watch?v=uUzoEQJb8xE" TargetMode="External"/><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hyperlink" Target="https://www.youtube.com/watch?v=70Z9DRtXt74" TargetMode="Externa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www.youtube.com/watch?v=70Z9DRtXt74" TargetMode="External"/><Relationship Id="rId4" Type="http://schemas.openxmlformats.org/officeDocument/2006/relationships/image" Target="../media/image122.jpeg"/></Relationships>
</file>

<file path=ppt/slides/_rels/slide12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youtube.com/watch?v=70Z9DRtXt74" TargetMode="External"/><Relationship Id="rId4" Type="http://schemas.openxmlformats.org/officeDocument/2006/relationships/image" Target="../media/image12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1.jpeg"/><Relationship Id="rId1" Type="http://schemas.openxmlformats.org/officeDocument/2006/relationships/slideLayout" Target="../slideLayouts/slideLayout1.xml"/><Relationship Id="rId4" Type="http://schemas.openxmlformats.org/officeDocument/2006/relationships/hyperlink" Target="https://www.youtube.com/watch?v=70Z9DRtXt74"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1.xml"/><Relationship Id="rId6" Type="http://schemas.openxmlformats.org/officeDocument/2006/relationships/hyperlink" Target="https://www.youtube.com/watch?v=70Z9DRtXt74" TargetMode="External"/><Relationship Id="rId5" Type="http://schemas.openxmlformats.org/officeDocument/2006/relationships/image" Target="../media/image128.jpeg"/><Relationship Id="rId4" Type="http://schemas.openxmlformats.org/officeDocument/2006/relationships/image" Target="../media/image127.png"/></Relationships>
</file>

<file path=ppt/slides/_rels/slide132.xml.rels><?xml version="1.0" encoding="UTF-8" standalone="yes"?>
<Relationships xmlns="http://schemas.openxmlformats.org/package/2006/relationships"><Relationship Id="rId3" Type="http://schemas.openxmlformats.org/officeDocument/2006/relationships/image" Target="../media/image126.jpeg"/><Relationship Id="rId7" Type="http://schemas.openxmlformats.org/officeDocument/2006/relationships/hyperlink" Target="https://www.youtube.com/watch?v=70Z9DRtXt74" TargetMode="External"/><Relationship Id="rId2" Type="http://schemas.openxmlformats.org/officeDocument/2006/relationships/image" Target="../media/image125.jpeg"/><Relationship Id="rId1" Type="http://schemas.openxmlformats.org/officeDocument/2006/relationships/slideLayout" Target="../slideLayouts/slideLayout1.xml"/><Relationship Id="rId6" Type="http://schemas.openxmlformats.org/officeDocument/2006/relationships/image" Target="../media/image129.png"/><Relationship Id="rId5" Type="http://schemas.openxmlformats.org/officeDocument/2006/relationships/image" Target="../media/image128.jpeg"/><Relationship Id="rId4" Type="http://schemas.openxmlformats.org/officeDocument/2006/relationships/image" Target="../media/image127.png"/></Relationships>
</file>

<file path=ppt/slides/_rels/slide133.xml.rels><?xml version="1.0" encoding="UTF-8" standalone="yes"?>
<Relationships xmlns="http://schemas.openxmlformats.org/package/2006/relationships"><Relationship Id="rId2" Type="http://schemas.openxmlformats.org/officeDocument/2006/relationships/hyperlink" Target="https://www.youtube.com/watch?v=70Z9DRtXt74" TargetMode="Externa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hyperlink" Target="https://www.youtube.com/watch?v=70Z9DRtXt74" TargetMode="Externa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hyperlink" Target="https://www.youtube.com/watch?v=70Z9DRtXt74" TargetMode="Externa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xml"/><Relationship Id="rId4" Type="http://schemas.openxmlformats.org/officeDocument/2006/relationships/hyperlink" Target="https://www.youtube.com/watch?v=70Z9DRtXt74"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1.xml"/><Relationship Id="rId4" Type="http://schemas.openxmlformats.org/officeDocument/2006/relationships/hyperlink" Target="https://www.youtube.com/watch?v=70Z9DRtXt74" TargetMode="External"/></Relationships>
</file>

<file path=ppt/slides/_rels/slide138.xml.rels><?xml version="1.0" encoding="UTF-8" standalone="yes"?>
<Relationships xmlns="http://schemas.openxmlformats.org/package/2006/relationships"><Relationship Id="rId2" Type="http://schemas.openxmlformats.org/officeDocument/2006/relationships/hyperlink" Target="https://www.youtube.com/watch?v=70Z9DRtXt74" TargetMode="Externa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hyperlink" Target="https://www.youtube.com/watch?v=70Z9DRtXt74" TargetMode="External"/><Relationship Id="rId2" Type="http://schemas.openxmlformats.org/officeDocument/2006/relationships/image" Target="../media/image133.jpeg"/><Relationship Id="rId1" Type="http://schemas.openxmlformats.org/officeDocument/2006/relationships/slideLayout" Target="../slideLayouts/slideLayout1.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6.png"/><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8.png"/><Relationship Id="rId4" Type="http://schemas.openxmlformats.org/officeDocument/2006/relationships/image" Target="../media/image159.png"/></Relationships>
</file>

<file path=ppt/slides/_rels/slide1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8.png"/><Relationship Id="rId4" Type="http://schemas.openxmlformats.org/officeDocument/2006/relationships/image" Target="../media/image159.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png"/><Relationship Id="rId1" Type="http://schemas.openxmlformats.org/officeDocument/2006/relationships/slideLayout" Target="../slideLayouts/slideLayout1.xml"/><Relationship Id="rId4" Type="http://schemas.openxmlformats.org/officeDocument/2006/relationships/image" Target="../media/image186.png"/></Relationships>
</file>

<file path=ppt/slides/_rels/slide17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5.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8.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hyperlink" Target="http://artofslide.blogspot.tw/2014/10/blog-post.html" TargetMode="External"/><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1.jpe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hyperlink" Target="https://www.youtube.com/watch?v=oXQCx33SBcA" TargetMode="External"/><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hyperlink" Target="https://www.youtube.com/watch?v=oXQCx33SBcA" TargetMode="External"/><Relationship Id="rId2" Type="http://schemas.openxmlformats.org/officeDocument/2006/relationships/image" Target="../media/image203.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hyperlink" Target="https://www.youtube.com/watch?v=oXQCx33SBcA" TargetMode="External"/><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hyperlink" Target="https://www.youtube.com/watch?v=oXQCx33SBcA" TargetMode="External"/><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hyperlink" Target="https://www.youtube.com/watch?v=oXQCx33SBcA" TargetMode="External"/><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hyperlink" Target="https://www.youtube.com/watch?v=oXQCx33SBcA" TargetMode="External"/><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xml"/><Relationship Id="rId4" Type="http://schemas.openxmlformats.org/officeDocument/2006/relationships/hyperlink" Target="https://www.youtube.com/watch?v=oXQCx33SBcA"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0.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hyperlink" Target="https://www.youtube.com/watch?v=-BYLEQaYLGg&amp;t=2s" TargetMode="External"/><Relationship Id="rId2" Type="http://schemas.openxmlformats.org/officeDocument/2006/relationships/image" Target="../media/image211.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hyperlink" Target="https://www.youtube.com/watch?v=-BYLEQaYLGg&amp;t=2s" TargetMode="External"/><Relationship Id="rId2" Type="http://schemas.openxmlformats.org/officeDocument/2006/relationships/image" Target="../media/image212.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hyperlink" Target="https://www.youtube.com/watch?v=-BYLEQaYLGg&amp;t=2s" TargetMode="External"/><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hyperlink" Target="https://www.youtube.com/watch?v=-BYLEQaYLGg&amp;t=2s" TargetMode="External"/><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hyperlink" Target="https://www.youtube.com/watch?v=-BYLEQaYLGg&amp;t=2s" TargetMode="External"/><Relationship Id="rId2" Type="http://schemas.openxmlformats.org/officeDocument/2006/relationships/image" Target="../media/image215.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hyperlink" Target="https://www.youtube.com/watch?v=-BYLEQaYLGg&amp;t=2s" TargetMode="External"/><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hyperlink" Target="https://www.youtube.com/watch?v=-BYLEQaYLGg&amp;t=2s" TargetMode="External"/><Relationship Id="rId2" Type="http://schemas.openxmlformats.org/officeDocument/2006/relationships/image" Target="../media/image217.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xml"/><Relationship Id="rId4" Type="http://schemas.openxmlformats.org/officeDocument/2006/relationships/hyperlink" Target="https://www.youtube.com/watch?v=-BYLEQaYLGg&amp;t=2s" TargetMode="External"/></Relationships>
</file>

<file path=ppt/slides/_rels/slide205.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hyperlink" Target="https://easypresentation2016.blogspot.tw/2016/07/blog-post_14.htm" TargetMode="External"/><Relationship Id="rId2" Type="http://schemas.openxmlformats.org/officeDocument/2006/relationships/image" Target="../media/image221.jpe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hyperlink" Target="https://easypresentation2016.blogspot.tw/2016/07/blog-post_14.htm" TargetMode="Externa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hyperlink" Target="https://easypresentation2016.blogspot.tw/2016/07/blog-post_14.htm" TargetMode="External"/><Relationship Id="rId2" Type="http://schemas.openxmlformats.org/officeDocument/2006/relationships/image" Target="../media/image223.jpe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hyperlink" Target="https://easypresentation2016.blogspot.tw/2016/07/blog-post_14.htm" TargetMode="External"/><Relationship Id="rId2" Type="http://schemas.openxmlformats.org/officeDocument/2006/relationships/image" Target="../media/image22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hyperlink" Target="https://easypresentation2016.blogspot.tw/2016/07/blog-post_14.html" TargetMode="External"/><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hyperlink" Target="https://easypresentation2016.blogspot.tw/2016/07/blog-post_14.htm" TargetMode="External"/><Relationship Id="rId2" Type="http://schemas.openxmlformats.org/officeDocument/2006/relationships/image" Target="../media/image226.jpe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hyperlink" Target="https://easypresentation2016.blogspot.tw/2016/07/blog-post_14.htm" TargetMode="External"/><Relationship Id="rId2" Type="http://schemas.openxmlformats.org/officeDocument/2006/relationships/image" Target="../media/image227.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hyperlink" Target="https://easypresentation2016.blogspot.tw/2016/07/blog-post_14.htm" TargetMode="External"/><Relationship Id="rId2" Type="http://schemas.openxmlformats.org/officeDocument/2006/relationships/image" Target="../media/image228.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hyperlink" Target="https://easypresentation2016.blogspot.tw/2016/07/blog-post_14.htm" TargetMode="External"/><Relationship Id="rId1" Type="http://schemas.openxmlformats.org/officeDocument/2006/relationships/slideLayout" Target="../slideLayouts/slideLayout1.xml"/><Relationship Id="rId6" Type="http://schemas.openxmlformats.org/officeDocument/2006/relationships/image" Target="../media/image232.jpeg"/><Relationship Id="rId5" Type="http://schemas.openxmlformats.org/officeDocument/2006/relationships/image" Target="../media/image231.jpeg"/><Relationship Id="rId4" Type="http://schemas.openxmlformats.org/officeDocument/2006/relationships/image" Target="../media/image230.jpe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hyperlink" Target="https://www.youtube.com/watch?v=dQLYqfeaf_Y" TargetMode="Externa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34.png"/></Relationships>
</file>

<file path=ppt/slides/_rels/slide21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 Id="rId9" Type="http://schemas.openxmlformats.org/officeDocument/2006/relationships/image" Target="../media/image251.png"/></Relationships>
</file>

<file path=ppt/slides/_rels/slide22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xml"/><Relationship Id="rId5" Type="http://schemas.openxmlformats.org/officeDocument/2006/relationships/image" Target="../media/image259.png"/><Relationship Id="rId4" Type="http://schemas.openxmlformats.org/officeDocument/2006/relationships/image" Target="../media/image258.png"/></Relationships>
</file>

<file path=ppt/slides/_rels/slide23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xml"/><Relationship Id="rId4" Type="http://schemas.openxmlformats.org/officeDocument/2006/relationships/image" Target="../media/image264.png"/></Relationships>
</file>

<file path=ppt/slides/_rels/slide23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xml"/><Relationship Id="rId4" Type="http://schemas.openxmlformats.org/officeDocument/2006/relationships/image" Target="../media/image268.png"/></Relationships>
</file>

<file path=ppt/slides/_rels/slide238.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4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xml"/><Relationship Id="rId5" Type="http://schemas.openxmlformats.org/officeDocument/2006/relationships/image" Target="../media/image281.png"/><Relationship Id="rId4" Type="http://schemas.openxmlformats.org/officeDocument/2006/relationships/image" Target="../media/image28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hyperlink" Target="https://www.youtube.com/watch?v=_uw8Zohca18" TargetMode="Externa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image" Target="../media/image282.jpe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86.png"/><Relationship Id="rId7" Type="http://schemas.openxmlformats.org/officeDocument/2006/relationships/image" Target="../media/image117.png"/><Relationship Id="rId2" Type="http://schemas.openxmlformats.org/officeDocument/2006/relationships/image" Target="../media/image285.png"/><Relationship Id="rId1" Type="http://schemas.openxmlformats.org/officeDocument/2006/relationships/slideLayout" Target="../slideLayouts/slideLayout1.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25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xml"/><Relationship Id="rId4" Type="http://schemas.openxmlformats.org/officeDocument/2006/relationships/image" Target="../media/image289.png"/></Relationships>
</file>

<file path=ppt/slides/_rels/slide25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1.xml"/><Relationship Id="rId5" Type="http://schemas.openxmlformats.org/officeDocument/2006/relationships/image" Target="../media/image293.png"/><Relationship Id="rId4" Type="http://schemas.openxmlformats.org/officeDocument/2006/relationships/image" Target="../media/image292.png"/></Relationships>
</file>

<file path=ppt/slides/_rels/slide25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xml"/><Relationship Id="rId5" Type="http://schemas.openxmlformats.org/officeDocument/2006/relationships/image" Target="../media/image295.png"/><Relationship Id="rId4" Type="http://schemas.openxmlformats.org/officeDocument/2006/relationships/image" Target="../media/image294.png"/></Relationships>
</file>

<file path=ppt/slides/_rels/slide26.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image" Target="../media/image30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1.xml"/><Relationship Id="rId4" Type="http://schemas.openxmlformats.org/officeDocument/2006/relationships/hyperlink" Target="http://artofslide.blogspot.tw/p/workshop.html" TargetMode="External"/></Relationships>
</file>

<file path=ppt/slides/_rels/slide27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hyperlink" Target="http://artofslide.blogspot.tw/p/workshop.html" TargetMode="External"/><Relationship Id="rId1" Type="http://schemas.openxmlformats.org/officeDocument/2006/relationships/slideLayout" Target="../slideLayouts/slideLayout1.xml"/><Relationship Id="rId4" Type="http://schemas.openxmlformats.org/officeDocument/2006/relationships/image" Target="../media/image307.png"/></Relationships>
</file>

<file path=ppt/slides/_rels/slide27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hyperlink" Target="http://artofslide.blogspot.tw/p/workshop.html" TargetMode="External"/><Relationship Id="rId1" Type="http://schemas.openxmlformats.org/officeDocument/2006/relationships/slideLayout" Target="../slideLayouts/slideLayout1.xml"/><Relationship Id="rId4" Type="http://schemas.openxmlformats.org/officeDocument/2006/relationships/image" Target="../media/image309.png"/></Relationships>
</file>

<file path=ppt/slides/_rels/slide273.xml.rels><?xml version="1.0" encoding="UTF-8" standalone="yes"?>
<Relationships xmlns="http://schemas.openxmlformats.org/package/2006/relationships"><Relationship Id="rId3" Type="http://schemas.openxmlformats.org/officeDocument/2006/relationships/hyperlink" Target="http://artofslide.blogspot.tw/p/workshop.html" TargetMode="External"/><Relationship Id="rId2" Type="http://schemas.openxmlformats.org/officeDocument/2006/relationships/image" Target="../media/image310.png"/><Relationship Id="rId1" Type="http://schemas.openxmlformats.org/officeDocument/2006/relationships/slideLayout" Target="../slideLayouts/slideLayout1.xml"/><Relationship Id="rId4" Type="http://schemas.openxmlformats.org/officeDocument/2006/relationships/image" Target="../media/image311.png"/></Relationships>
</file>

<file path=ppt/slides/_rels/slide27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hyperlink" Target="http://artofslide.blogspot.tw/p/workshop.html" TargetMode="External"/><Relationship Id="rId1" Type="http://schemas.openxmlformats.org/officeDocument/2006/relationships/slideLayout" Target="../slideLayouts/slideLayout1.xml"/><Relationship Id="rId4" Type="http://schemas.openxmlformats.org/officeDocument/2006/relationships/image" Target="../media/image313.png"/></Relationships>
</file>

<file path=ppt/slides/_rels/slide27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hyperlink" Target="http://artofslide.blogspot.tw/p/workshop.html" TargetMode="External"/><Relationship Id="rId1" Type="http://schemas.openxmlformats.org/officeDocument/2006/relationships/slideLayout" Target="../slideLayouts/slideLayout1.xml"/><Relationship Id="rId4" Type="http://schemas.openxmlformats.org/officeDocument/2006/relationships/image" Target="../media/image315.png"/></Relationships>
</file>

<file path=ppt/slides/_rels/slide27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artofslide.blogspot.tw/p/workshop.html" TargetMode="External"/><Relationship Id="rId1" Type="http://schemas.openxmlformats.org/officeDocument/2006/relationships/slideLayout" Target="../slideLayouts/slideLayout1.xml"/><Relationship Id="rId4" Type="http://schemas.openxmlformats.org/officeDocument/2006/relationships/image" Target="../media/image317.png"/></Relationships>
</file>

<file path=ppt/slides/_rels/slide277.xml.rels><?xml version="1.0" encoding="UTF-8" standalone="yes"?>
<Relationships xmlns="http://schemas.openxmlformats.org/package/2006/relationships"><Relationship Id="rId3" Type="http://schemas.openxmlformats.org/officeDocument/2006/relationships/hyperlink" Target="http://artofslide.blogspot.tw/p/workshop.html" TargetMode="External"/><Relationship Id="rId2" Type="http://schemas.openxmlformats.org/officeDocument/2006/relationships/image" Target="../media/image318.png"/><Relationship Id="rId1" Type="http://schemas.openxmlformats.org/officeDocument/2006/relationships/slideLayout" Target="../slideLayouts/slideLayout1.xml"/><Relationship Id="rId4" Type="http://schemas.openxmlformats.org/officeDocument/2006/relationships/image" Target="../media/image319.png"/></Relationships>
</file>

<file path=ppt/slides/_rels/slide27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hyperlink" Target="http://artofslide.blogspot.tw/p/workshop.html" TargetMode="External"/><Relationship Id="rId1" Type="http://schemas.openxmlformats.org/officeDocument/2006/relationships/slideLayout" Target="../slideLayouts/slideLayout1.xml"/><Relationship Id="rId4" Type="http://schemas.openxmlformats.org/officeDocument/2006/relationships/image" Target="../media/image321.png"/></Relationships>
</file>

<file path=ppt/slides/_rels/slide27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hyperlink" Target="http://artofslide.blogspot.tw/p/workshop.html" TargetMode="External"/><Relationship Id="rId1" Type="http://schemas.openxmlformats.org/officeDocument/2006/relationships/slideLayout" Target="../slideLayouts/slideLayout1.xml"/><Relationship Id="rId4" Type="http://schemas.openxmlformats.org/officeDocument/2006/relationships/image" Target="../media/image323.png"/></Relationships>
</file>

<file path=ppt/slides/_rels/slide28.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hyperlink" Target="http://artofslide.blogspot.tw/p/workshop.html" TargetMode="Externa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3" Type="http://schemas.openxmlformats.org/officeDocument/2006/relationships/hyperlink" Target="https://www.facebook.com/chihhaolai.b/" TargetMode="External"/><Relationship Id="rId7" Type="http://schemas.openxmlformats.org/officeDocument/2006/relationships/image" Target="../media/image327.png"/><Relationship Id="rId2" Type="http://schemas.openxmlformats.org/officeDocument/2006/relationships/image" Target="../media/image325.png"/><Relationship Id="rId1" Type="http://schemas.openxmlformats.org/officeDocument/2006/relationships/slideLayout" Target="../slideLayouts/slideLayout1.xml"/><Relationship Id="rId6" Type="http://schemas.openxmlformats.org/officeDocument/2006/relationships/hyperlink" Target="https://github.com/Chihhao" TargetMode="External"/><Relationship Id="rId5" Type="http://schemas.openxmlformats.org/officeDocument/2006/relationships/hyperlink" Target="https://line.me/ti/g2/T9eXuZDLilE0i5M4G3QUvw" TargetMode="External"/><Relationship Id="rId4" Type="http://schemas.openxmlformats.org/officeDocument/2006/relationships/image" Target="../media/image326.png"/></Relationships>
</file>

<file path=ppt/slides/_rels/slide29.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bFH13Fre4gk"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ofwPeVRmtTc" TargetMode="Externa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hyperlink" Target="http://www.slideshare.net/JianMingKe/ss-64352785" TargetMode="External"/><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9gnTXE8w-io" TargetMode="External"/><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slideshare.net/andyliuonline/ss-48752379" TargetMode="Externa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www.slideshare.net/andyliuonline/ss-48752379" TargetMode="External"/><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hyperlink" Target="http://www.slideshare.net/andyliuonline/ss-48752379" TargetMode="External"/><Relationship Id="rId4" Type="http://schemas.openxmlformats.org/officeDocument/2006/relationships/image" Target="../media/image67.png"/><Relationship Id="rId9"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channel/UCoAmv3Imi3Tl1dnseAMSqug"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www.slideshare.net/BillPeng/ss-26776432"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hyperlink" Target="http://www.slideshare.net/BillPeng/ss-26776432" TargetMode="Externa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www.slideshare.net/BillPeng/ss-26776432" TargetMode="External"/><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www.slideshare.net/BillPeng/ss-26776432"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hyperlink" Target="http://www.slideshare.net/BillPeng/ss-26776432"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hyperlink" Target="http://www.slideshare.net/andyliuonline/ss-48752379" TargetMode="Externa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hyperlink" Target="http://www.slideshare.net/andyliuonline/ss-48752379" TargetMode="Externa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hyperlink" Target="http://www.slideshare.net/andyliuonline/ss-48752379"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facebook.com/slideologylearner"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hyperlink" Target="http://www.slideshare.net/andyliuonline/ss-48752379"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hyperlink" Target="http://www.slideshare.net/andyliuonline/ss-48752379"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hyperlink" Target="http://artofslide.blogspot.tw/2014/11/blog-post.html" TargetMode="External"/><Relationship Id="rId2" Type="http://schemas.openxmlformats.org/officeDocument/2006/relationships/image" Target="../media/image9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5A1BC72E-DEAB-4017-96CF-4CBCB2D5F4AF}"/>
              </a:ext>
            </a:extLst>
          </p:cNvPr>
          <p:cNvSpPr/>
          <p:nvPr/>
        </p:nvSpPr>
        <p:spPr>
          <a:xfrm>
            <a:off x="0" y="5734050"/>
            <a:ext cx="9144000" cy="1123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7F4C9813-218E-4E3A-B5F1-0AB4EAC38312}"/>
              </a:ext>
            </a:extLst>
          </p:cNvPr>
          <p:cNvSpPr txBox="1"/>
          <p:nvPr/>
        </p:nvSpPr>
        <p:spPr>
          <a:xfrm>
            <a:off x="323410" y="1556740"/>
            <a:ext cx="8497181" cy="2075878"/>
          </a:xfrm>
          <a:prstGeom prst="rect">
            <a:avLst/>
          </a:prstGeom>
          <a:noFill/>
          <a:effectLst/>
        </p:spPr>
        <p:txBody>
          <a:bodyPr wrap="none" lIns="0" tIns="0" rIns="0" bIns="0" anchor="ctr"/>
          <a:lstStyle>
            <a:defPPr>
              <a:defRPr lang="zh-TW"/>
            </a:defPPr>
            <a:lvl1pPr algn="ctr">
              <a:defRPr sz="9600" b="1">
                <a:solidFill>
                  <a:schemeClr val="bg1"/>
                </a:solidFill>
                <a:latin typeface="微軟正黑體" panose="020B0604030504040204" pitchFamily="34" charset="-120"/>
                <a:ea typeface="微軟正黑體" panose="020B0604030504040204" pitchFamily="34" charset="-120"/>
              </a:defRPr>
            </a:lvl1pPr>
          </a:lstStyle>
          <a:p>
            <a:pPr>
              <a:defRPr/>
            </a:pPr>
            <a:r>
              <a:rPr lang="zh-TW" altLang="en-US" sz="14000" dirty="0">
                <a:solidFill>
                  <a:schemeClr val="tx1">
                    <a:lumMod val="65000"/>
                    <a:lumOff val="35000"/>
                  </a:schemeClr>
                </a:solidFill>
                <a:latin typeface="Microsoft YaHei" panose="020B0503020204020204" pitchFamily="34" charset="-122"/>
                <a:ea typeface="Microsoft YaHei" panose="020B0503020204020204" pitchFamily="34" charset="-122"/>
              </a:rPr>
              <a:t>簡報設計</a:t>
            </a:r>
          </a:p>
        </p:txBody>
      </p:sp>
      <p:sp>
        <p:nvSpPr>
          <p:cNvPr id="14" name="文字方塊 13">
            <a:extLst>
              <a:ext uri="{FF2B5EF4-FFF2-40B4-BE49-F238E27FC236}">
                <a16:creationId xmlns:a16="http://schemas.microsoft.com/office/drawing/2014/main" id="{F8C5B321-A402-40DE-88FE-B331F41DDAB4}"/>
              </a:ext>
            </a:extLst>
          </p:cNvPr>
          <p:cNvSpPr txBox="1"/>
          <p:nvPr/>
        </p:nvSpPr>
        <p:spPr>
          <a:xfrm>
            <a:off x="719466" y="3992668"/>
            <a:ext cx="7705069" cy="864120"/>
          </a:xfrm>
          <a:prstGeom prst="rect">
            <a:avLst/>
          </a:prstGeom>
          <a:noFill/>
          <a:effectLst/>
        </p:spPr>
        <p:txBody>
          <a:bodyPr wrap="none" lIns="0" tIns="0" rIns="0" bIns="0" anchor="ctr"/>
          <a:lstStyle>
            <a:defPPr>
              <a:defRPr lang="zh-TW"/>
            </a:defPPr>
            <a:lvl1pPr algn="ctr">
              <a:defRPr sz="9600" b="1">
                <a:solidFill>
                  <a:schemeClr val="bg1"/>
                </a:solidFill>
                <a:latin typeface="微軟正黑體" panose="020B0604030504040204" pitchFamily="34" charset="-120"/>
                <a:ea typeface="微軟正黑體" panose="020B0604030504040204" pitchFamily="34" charset="-120"/>
              </a:defRPr>
            </a:lvl1pPr>
          </a:lstStyle>
          <a:p>
            <a:pPr>
              <a:defRPr/>
            </a:pPr>
            <a:r>
              <a:rPr lang="en-US" altLang="zh-TW" sz="4800" dirty="0">
                <a:solidFill>
                  <a:srgbClr val="C00000"/>
                </a:solidFill>
                <a:latin typeface="Microsoft YaHei" panose="020B0503020204020204" pitchFamily="34" charset="-122"/>
                <a:ea typeface="Microsoft YaHei" panose="020B0503020204020204" pitchFamily="34" charset="-122"/>
              </a:rPr>
              <a:t>CP</a:t>
            </a:r>
            <a:r>
              <a:rPr lang="zh-TW" altLang="en-US" sz="4800" dirty="0">
                <a:solidFill>
                  <a:srgbClr val="C00000"/>
                </a:solidFill>
                <a:latin typeface="Microsoft YaHei" panose="020B0503020204020204" pitchFamily="34" charset="-122"/>
                <a:ea typeface="Microsoft YaHei" panose="020B0503020204020204" pitchFamily="34" charset="-122"/>
              </a:rPr>
              <a:t>值最高的辦公室技能！</a:t>
            </a:r>
          </a:p>
        </p:txBody>
      </p:sp>
      <p:cxnSp>
        <p:nvCxnSpPr>
          <p:cNvPr id="15" name="直線接點 14">
            <a:extLst>
              <a:ext uri="{FF2B5EF4-FFF2-40B4-BE49-F238E27FC236}">
                <a16:creationId xmlns:a16="http://schemas.microsoft.com/office/drawing/2014/main" id="{692B5CB5-EBEC-496F-A578-EC2AA5C39C5C}"/>
              </a:ext>
            </a:extLst>
          </p:cNvPr>
          <p:cNvCxnSpPr>
            <a:cxnSpLocks/>
          </p:cNvCxnSpPr>
          <p:nvPr/>
        </p:nvCxnSpPr>
        <p:spPr>
          <a:xfrm>
            <a:off x="575445" y="3848648"/>
            <a:ext cx="7993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群組 4">
            <a:extLst>
              <a:ext uri="{FF2B5EF4-FFF2-40B4-BE49-F238E27FC236}">
                <a16:creationId xmlns:a16="http://schemas.microsoft.com/office/drawing/2014/main" id="{4C079388-BD40-4B40-961F-FC3FF6170769}"/>
              </a:ext>
            </a:extLst>
          </p:cNvPr>
          <p:cNvGrpSpPr/>
          <p:nvPr/>
        </p:nvGrpSpPr>
        <p:grpSpPr>
          <a:xfrm>
            <a:off x="5790484" y="5229250"/>
            <a:ext cx="2922091" cy="1387240"/>
            <a:chOff x="5970509" y="5229250"/>
            <a:chExt cx="2922091" cy="1387240"/>
          </a:xfrm>
        </p:grpSpPr>
        <p:sp>
          <p:nvSpPr>
            <p:cNvPr id="24" name="矩形: 圓角 23">
              <a:extLst>
                <a:ext uri="{FF2B5EF4-FFF2-40B4-BE49-F238E27FC236}">
                  <a16:creationId xmlns:a16="http://schemas.microsoft.com/office/drawing/2014/main" id="{A0C434F0-54D4-4259-BFC3-B23EB8C5624F}"/>
                </a:ext>
              </a:extLst>
            </p:cNvPr>
            <p:cNvSpPr/>
            <p:nvPr/>
          </p:nvSpPr>
          <p:spPr>
            <a:xfrm>
              <a:off x="5970509" y="5229250"/>
              <a:ext cx="2922091" cy="1387240"/>
            </a:xfrm>
            <a:prstGeom prst="roundRect">
              <a:avLst>
                <a:gd name="adj" fmla="val 765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506F114-E6FD-4767-85D1-8399C6C879B8}"/>
                </a:ext>
              </a:extLst>
            </p:cNvPr>
            <p:cNvSpPr txBox="1"/>
            <p:nvPr/>
          </p:nvSpPr>
          <p:spPr>
            <a:xfrm>
              <a:off x="6012199" y="5714411"/>
              <a:ext cx="1728241" cy="338554"/>
            </a:xfrm>
            <a:prstGeom prst="rect">
              <a:avLst/>
            </a:prstGeom>
            <a:noFill/>
          </p:spPr>
          <p:txBody>
            <a:bodyPr wrap="square" rtlCol="0">
              <a:spAutoFit/>
            </a:bodyPr>
            <a:lstStyle/>
            <a:p>
              <a:r>
                <a:rPr lang="en-US" altLang="zh-TW" sz="1600" b="1" dirty="0">
                  <a:latin typeface="Microsoft YaHei" panose="020B0503020204020204" pitchFamily="34" charset="-122"/>
                  <a:ea typeface="Microsoft YaHei" panose="020B0503020204020204" pitchFamily="34" charset="-122"/>
                </a:rPr>
                <a:t>《</a:t>
              </a:r>
              <a:r>
                <a:rPr lang="zh-TW" altLang="en-US" sz="1600" b="1" dirty="0">
                  <a:latin typeface="Microsoft YaHei" panose="020B0503020204020204" pitchFamily="34" charset="-122"/>
                  <a:ea typeface="Microsoft YaHei" panose="020B0503020204020204" pitchFamily="34" charset="-122"/>
                </a:rPr>
                <a:t>防疫伴學活動</a:t>
              </a:r>
              <a:r>
                <a:rPr lang="en-US" altLang="zh-TW" sz="1600" b="1" dirty="0">
                  <a:latin typeface="Microsoft YaHei" panose="020B0503020204020204" pitchFamily="34" charset="-122"/>
                  <a:ea typeface="Microsoft YaHei" panose="020B0503020204020204" pitchFamily="34" charset="-122"/>
                </a:rPr>
                <a:t>》</a:t>
              </a:r>
              <a:endParaRPr lang="zh-TW" altLang="en-US" sz="1600" b="1" dirty="0">
                <a:latin typeface="Microsoft YaHei" panose="020B0503020204020204" pitchFamily="34" charset="-122"/>
                <a:ea typeface="Microsoft YaHei" panose="020B0503020204020204" pitchFamily="34" charset="-122"/>
              </a:endParaRPr>
            </a:p>
          </p:txBody>
        </p:sp>
        <p:sp>
          <p:nvSpPr>
            <p:cNvPr id="26" name="文字方塊 25">
              <a:extLst>
                <a:ext uri="{FF2B5EF4-FFF2-40B4-BE49-F238E27FC236}">
                  <a16:creationId xmlns:a16="http://schemas.microsoft.com/office/drawing/2014/main" id="{A41C88D7-A480-4F36-93FB-A6EE75C57805}"/>
                </a:ext>
              </a:extLst>
            </p:cNvPr>
            <p:cNvSpPr txBox="1"/>
            <p:nvPr/>
          </p:nvSpPr>
          <p:spPr>
            <a:xfrm>
              <a:off x="6012199" y="5394806"/>
              <a:ext cx="1728241" cy="338554"/>
            </a:xfrm>
            <a:prstGeom prst="rect">
              <a:avLst/>
            </a:prstGeom>
            <a:noFill/>
          </p:spPr>
          <p:txBody>
            <a:bodyPr wrap="square" rtlCol="0">
              <a:spAutoFit/>
            </a:bodyPr>
            <a:lstStyle/>
            <a:p>
              <a:r>
                <a:rPr lang="en-US" altLang="zh-TW" sz="1600" b="1" dirty="0" err="1">
                  <a:solidFill>
                    <a:srgbClr val="2D2D2D"/>
                  </a:solidFill>
                  <a:latin typeface="Microsoft YaHei" panose="020B0503020204020204" pitchFamily="34" charset="-122"/>
                  <a:ea typeface="Microsoft YaHei" panose="020B0503020204020204" pitchFamily="34" charset="-122"/>
                </a:rPr>
                <a:t>HackMD</a:t>
              </a:r>
              <a:r>
                <a:rPr lang="en-US" altLang="zh-TW" sz="1600" b="1" dirty="0">
                  <a:solidFill>
                    <a:srgbClr val="2D2D2D"/>
                  </a:solidFill>
                  <a:latin typeface="Microsoft YaHei" panose="020B0503020204020204" pitchFamily="34" charset="-122"/>
                  <a:ea typeface="Microsoft YaHei" panose="020B0503020204020204" pitchFamily="34" charset="-122"/>
                </a:rPr>
                <a:t>:</a:t>
              </a:r>
              <a:endParaRPr lang="zh-TW" altLang="en-US" sz="1600" b="1" dirty="0">
                <a:solidFill>
                  <a:srgbClr val="2D2D2D"/>
                </a:solidFill>
                <a:latin typeface="Microsoft YaHei" panose="020B0503020204020204" pitchFamily="34" charset="-122"/>
                <a:ea typeface="Microsoft YaHei" panose="020B0503020204020204" pitchFamily="34" charset="-122"/>
              </a:endParaRPr>
            </a:p>
          </p:txBody>
        </p:sp>
        <p:sp>
          <p:nvSpPr>
            <p:cNvPr id="28" name="文字方塊 27">
              <a:extLst>
                <a:ext uri="{FF2B5EF4-FFF2-40B4-BE49-F238E27FC236}">
                  <a16:creationId xmlns:a16="http://schemas.microsoft.com/office/drawing/2014/main" id="{779C8145-880F-450F-87DB-12C76335968B}"/>
                </a:ext>
              </a:extLst>
            </p:cNvPr>
            <p:cNvSpPr txBox="1"/>
            <p:nvPr/>
          </p:nvSpPr>
          <p:spPr>
            <a:xfrm>
              <a:off x="6228230" y="6346325"/>
              <a:ext cx="2558450" cy="246221"/>
            </a:xfrm>
            <a:prstGeom prst="rect">
              <a:avLst/>
            </a:prstGeom>
            <a:noFill/>
          </p:spPr>
          <p:txBody>
            <a:bodyPr wrap="square" rIns="0">
              <a:spAutoFit/>
            </a:bodyPr>
            <a:lstStyle/>
            <a:p>
              <a:pPr algn="r"/>
              <a:r>
                <a:rPr lang="en-US" altLang="zh-TW" sz="1000" dirty="0">
                  <a:solidFill>
                    <a:srgbClr val="2D2D2D"/>
                  </a:solidFill>
                  <a:hlinkClick r:id="rId3">
                    <a:extLst>
                      <a:ext uri="{A12FA001-AC4F-418D-AE19-62706E023703}">
                        <ahyp:hlinkClr xmlns:ahyp="http://schemas.microsoft.com/office/drawing/2018/hyperlinkcolor" val="tx"/>
                      </a:ext>
                    </a:extLst>
                  </a:hlinkClick>
                </a:rPr>
                <a:t>https://hackmd.io/v1jFG5KhTnKX5gGKjtf8lg</a:t>
              </a:r>
              <a:endParaRPr lang="en-US" altLang="zh-TW" sz="1000" dirty="0">
                <a:solidFill>
                  <a:srgbClr val="2D2D2D"/>
                </a:solidFill>
              </a:endParaRPr>
            </a:p>
          </p:txBody>
        </p:sp>
        <p:pic>
          <p:nvPicPr>
            <p:cNvPr id="4" name="圖片 3">
              <a:extLst>
                <a:ext uri="{FF2B5EF4-FFF2-40B4-BE49-F238E27FC236}">
                  <a16:creationId xmlns:a16="http://schemas.microsoft.com/office/drawing/2014/main" id="{175DF032-594E-406C-8EB4-3CCD699BC68D}"/>
                </a:ext>
              </a:extLst>
            </p:cNvPr>
            <p:cNvPicPr>
              <a:picLocks noChangeAspect="1"/>
            </p:cNvPicPr>
            <p:nvPr/>
          </p:nvPicPr>
          <p:blipFill>
            <a:blip r:embed="rId4"/>
            <a:stretch>
              <a:fillRect/>
            </a:stretch>
          </p:blipFill>
          <p:spPr>
            <a:xfrm>
              <a:off x="7753480" y="5315337"/>
              <a:ext cx="1033200" cy="1030988"/>
            </a:xfrm>
            <a:prstGeom prst="rect">
              <a:avLst/>
            </a:prstGeom>
          </p:spPr>
        </p:pic>
      </p:grpSp>
      <p:grpSp>
        <p:nvGrpSpPr>
          <p:cNvPr id="3" name="群組 2">
            <a:extLst>
              <a:ext uri="{FF2B5EF4-FFF2-40B4-BE49-F238E27FC236}">
                <a16:creationId xmlns:a16="http://schemas.microsoft.com/office/drawing/2014/main" id="{0330F083-F48C-4E3F-A0E7-D682AD87759B}"/>
              </a:ext>
            </a:extLst>
          </p:cNvPr>
          <p:cNvGrpSpPr/>
          <p:nvPr/>
        </p:nvGrpSpPr>
        <p:grpSpPr>
          <a:xfrm>
            <a:off x="2830976" y="5229250"/>
            <a:ext cx="2857179" cy="1387240"/>
            <a:chOff x="2872310" y="5229250"/>
            <a:chExt cx="2857179" cy="1387240"/>
          </a:xfrm>
        </p:grpSpPr>
        <p:sp>
          <p:nvSpPr>
            <p:cNvPr id="18" name="矩形: 圓角 17">
              <a:extLst>
                <a:ext uri="{FF2B5EF4-FFF2-40B4-BE49-F238E27FC236}">
                  <a16:creationId xmlns:a16="http://schemas.microsoft.com/office/drawing/2014/main" id="{662064C0-6253-42D8-B657-F0C6849119D4}"/>
                </a:ext>
              </a:extLst>
            </p:cNvPr>
            <p:cNvSpPr/>
            <p:nvPr/>
          </p:nvSpPr>
          <p:spPr>
            <a:xfrm>
              <a:off x="2919701" y="5229250"/>
              <a:ext cx="2809788" cy="1387240"/>
            </a:xfrm>
            <a:prstGeom prst="roundRect">
              <a:avLst>
                <a:gd name="adj" fmla="val 765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91AA4DEA-ADF6-4A25-B7E6-4252B745777A}"/>
                </a:ext>
              </a:extLst>
            </p:cNvPr>
            <p:cNvSpPr txBox="1"/>
            <p:nvPr/>
          </p:nvSpPr>
          <p:spPr>
            <a:xfrm>
              <a:off x="2987780" y="5714411"/>
              <a:ext cx="1479290" cy="584775"/>
            </a:xfrm>
            <a:prstGeom prst="rect">
              <a:avLst/>
            </a:prstGeom>
            <a:noFill/>
          </p:spPr>
          <p:txBody>
            <a:bodyPr wrap="square" rtlCol="0">
              <a:spAutoFit/>
            </a:bodyPr>
            <a:lstStyle/>
            <a:p>
              <a:r>
                <a:rPr lang="zh-TW" altLang="en-US" sz="1600" b="1" dirty="0">
                  <a:latin typeface="Microsoft YaHei" panose="020B0503020204020204" pitchFamily="34" charset="-122"/>
                  <a:ea typeface="Microsoft YaHei" panose="020B0503020204020204" pitchFamily="34" charset="-122"/>
                </a:rPr>
                <a:t>伴伴學 </a:t>
              </a:r>
              <a:r>
                <a:rPr lang="en-US" altLang="zh-TW" sz="1600" b="1" dirty="0" err="1">
                  <a:latin typeface="Microsoft YaHei" panose="020B0503020204020204" pitchFamily="34" charset="-122"/>
                  <a:ea typeface="Microsoft YaHei" panose="020B0503020204020204" pitchFamily="34" charset="-122"/>
                </a:rPr>
                <a:t>Accomdemy</a:t>
              </a:r>
              <a:endParaRPr lang="zh-TW" altLang="en-US" sz="1600" b="1" dirty="0">
                <a:latin typeface="Microsoft YaHei" panose="020B0503020204020204" pitchFamily="34" charset="-122"/>
                <a:ea typeface="Microsoft YaHei" panose="020B0503020204020204" pitchFamily="34" charset="-122"/>
              </a:endParaRPr>
            </a:p>
          </p:txBody>
        </p:sp>
        <p:sp>
          <p:nvSpPr>
            <p:cNvPr id="20" name="文字方塊 19">
              <a:extLst>
                <a:ext uri="{FF2B5EF4-FFF2-40B4-BE49-F238E27FC236}">
                  <a16:creationId xmlns:a16="http://schemas.microsoft.com/office/drawing/2014/main" id="{23F1F77A-5F5F-4952-ADE0-41D78D1E9ADD}"/>
                </a:ext>
              </a:extLst>
            </p:cNvPr>
            <p:cNvSpPr txBox="1"/>
            <p:nvPr/>
          </p:nvSpPr>
          <p:spPr>
            <a:xfrm>
              <a:off x="2987781" y="5394806"/>
              <a:ext cx="1455808" cy="338554"/>
            </a:xfrm>
            <a:prstGeom prst="rect">
              <a:avLst/>
            </a:prstGeom>
            <a:noFill/>
          </p:spPr>
          <p:txBody>
            <a:bodyPr wrap="square" rtlCol="0">
              <a:spAutoFit/>
            </a:bodyPr>
            <a:lstStyle/>
            <a:p>
              <a:r>
                <a:rPr lang="zh-TW" altLang="en-US" sz="1600" b="1" dirty="0">
                  <a:solidFill>
                    <a:srgbClr val="3B5998"/>
                  </a:solidFill>
                  <a:latin typeface="Microsoft YaHei" panose="020B0503020204020204" pitchFamily="34" charset="-122"/>
                  <a:ea typeface="Microsoft YaHei" panose="020B0503020204020204" pitchFamily="34" charset="-122"/>
                </a:rPr>
                <a:t>臉書社群：</a:t>
              </a:r>
            </a:p>
          </p:txBody>
        </p:sp>
        <p:sp>
          <p:nvSpPr>
            <p:cNvPr id="22" name="文字方塊 21">
              <a:extLst>
                <a:ext uri="{FF2B5EF4-FFF2-40B4-BE49-F238E27FC236}">
                  <a16:creationId xmlns:a16="http://schemas.microsoft.com/office/drawing/2014/main" id="{4E960DFF-CCD9-42E9-BE52-239ACA9281D8}"/>
                </a:ext>
              </a:extLst>
            </p:cNvPr>
            <p:cNvSpPr txBox="1"/>
            <p:nvPr/>
          </p:nvSpPr>
          <p:spPr>
            <a:xfrm>
              <a:off x="2872310" y="6321425"/>
              <a:ext cx="2739578" cy="246221"/>
            </a:xfrm>
            <a:prstGeom prst="rect">
              <a:avLst/>
            </a:prstGeom>
            <a:noFill/>
          </p:spPr>
          <p:txBody>
            <a:bodyPr wrap="square" rIns="0">
              <a:spAutoFit/>
            </a:bodyPr>
            <a:lstStyle/>
            <a:p>
              <a:pPr algn="r"/>
              <a:r>
                <a:rPr lang="en-US" altLang="zh-TW" sz="1000" dirty="0">
                  <a:solidFill>
                    <a:srgbClr val="3B5998"/>
                  </a:solidFill>
                  <a:hlinkClick r:id="rId5">
                    <a:extLst>
                      <a:ext uri="{A12FA001-AC4F-418D-AE19-62706E023703}">
                        <ahyp:hlinkClr xmlns:ahyp="http://schemas.microsoft.com/office/drawing/2018/hyperlinkcolor" val="tx"/>
                      </a:ext>
                    </a:extLst>
                  </a:hlinkClick>
                </a:rPr>
                <a:t>https://www.facebook.com/groups/accomdemy</a:t>
              </a:r>
              <a:endParaRPr lang="en-US" altLang="zh-TW" sz="1000" dirty="0">
                <a:solidFill>
                  <a:srgbClr val="3B5998"/>
                </a:solidFill>
              </a:endParaRPr>
            </a:p>
          </p:txBody>
        </p:sp>
        <p:pic>
          <p:nvPicPr>
            <p:cNvPr id="36" name="圖片 35">
              <a:extLst>
                <a:ext uri="{FF2B5EF4-FFF2-40B4-BE49-F238E27FC236}">
                  <a16:creationId xmlns:a16="http://schemas.microsoft.com/office/drawing/2014/main" id="{41EA630B-C582-4EDF-BFDA-2A32A95845E9}"/>
                </a:ext>
              </a:extLst>
            </p:cNvPr>
            <p:cNvPicPr>
              <a:picLocks noChangeAspect="1"/>
            </p:cNvPicPr>
            <p:nvPr/>
          </p:nvPicPr>
          <p:blipFill>
            <a:blip r:embed="rId6"/>
            <a:stretch>
              <a:fillRect/>
            </a:stretch>
          </p:blipFill>
          <p:spPr>
            <a:xfrm>
              <a:off x="4578688" y="5315337"/>
              <a:ext cx="1033200" cy="1030988"/>
            </a:xfrm>
            <a:prstGeom prst="rect">
              <a:avLst/>
            </a:prstGeom>
          </p:spPr>
        </p:pic>
      </p:grpSp>
      <p:grpSp>
        <p:nvGrpSpPr>
          <p:cNvPr id="2" name="群組 1">
            <a:extLst>
              <a:ext uri="{FF2B5EF4-FFF2-40B4-BE49-F238E27FC236}">
                <a16:creationId xmlns:a16="http://schemas.microsoft.com/office/drawing/2014/main" id="{C15DBFA4-2DB6-4BAD-BDD6-C460B1B6B220}"/>
              </a:ext>
            </a:extLst>
          </p:cNvPr>
          <p:cNvGrpSpPr/>
          <p:nvPr/>
        </p:nvGrpSpPr>
        <p:grpSpPr>
          <a:xfrm>
            <a:off x="431425" y="5229250"/>
            <a:ext cx="2343918" cy="1433650"/>
            <a:chOff x="323410" y="5229250"/>
            <a:chExt cx="2343918" cy="1433650"/>
          </a:xfrm>
        </p:grpSpPr>
        <p:sp>
          <p:nvSpPr>
            <p:cNvPr id="38" name="矩形: 圓角 37">
              <a:extLst>
                <a:ext uri="{FF2B5EF4-FFF2-40B4-BE49-F238E27FC236}">
                  <a16:creationId xmlns:a16="http://schemas.microsoft.com/office/drawing/2014/main" id="{A61367C3-863E-4E81-949B-45D10CBB5140}"/>
                </a:ext>
              </a:extLst>
            </p:cNvPr>
            <p:cNvSpPr/>
            <p:nvPr/>
          </p:nvSpPr>
          <p:spPr>
            <a:xfrm>
              <a:off x="323410" y="5229250"/>
              <a:ext cx="2343918" cy="1387240"/>
            </a:xfrm>
            <a:prstGeom prst="roundRect">
              <a:avLst>
                <a:gd name="adj" fmla="val 765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FF360629-35F1-4F3F-A4EF-66DD4BCCF962}"/>
                </a:ext>
              </a:extLst>
            </p:cNvPr>
            <p:cNvSpPr txBox="1"/>
            <p:nvPr/>
          </p:nvSpPr>
          <p:spPr>
            <a:xfrm>
              <a:off x="392996" y="5714411"/>
              <a:ext cx="1076558" cy="338554"/>
            </a:xfrm>
            <a:prstGeom prst="rect">
              <a:avLst/>
            </a:prstGeom>
            <a:noFill/>
          </p:spPr>
          <p:txBody>
            <a:bodyPr wrap="square" rtlCol="0">
              <a:spAutoFit/>
            </a:bodyPr>
            <a:lstStyle/>
            <a:p>
              <a:r>
                <a:rPr lang="zh-TW" altLang="en-US" sz="1600" b="1" dirty="0">
                  <a:latin typeface="Microsoft YaHei" panose="020B0503020204020204" pitchFamily="34" charset="-122"/>
                  <a:ea typeface="Microsoft YaHei" panose="020B0503020204020204" pitchFamily="34" charset="-122"/>
                </a:rPr>
                <a:t>活動歸檔</a:t>
              </a:r>
            </a:p>
          </p:txBody>
        </p:sp>
        <p:sp>
          <p:nvSpPr>
            <p:cNvPr id="40" name="文字方塊 39">
              <a:extLst>
                <a:ext uri="{FF2B5EF4-FFF2-40B4-BE49-F238E27FC236}">
                  <a16:creationId xmlns:a16="http://schemas.microsoft.com/office/drawing/2014/main" id="{607B0607-2096-4F41-8AD9-605DA4700500}"/>
                </a:ext>
              </a:extLst>
            </p:cNvPr>
            <p:cNvSpPr txBox="1"/>
            <p:nvPr/>
          </p:nvSpPr>
          <p:spPr>
            <a:xfrm>
              <a:off x="392996" y="5394806"/>
              <a:ext cx="1076558" cy="338554"/>
            </a:xfrm>
            <a:prstGeom prst="rect">
              <a:avLst/>
            </a:prstGeom>
            <a:noFill/>
          </p:spPr>
          <p:txBody>
            <a:bodyPr wrap="square" rtlCol="0">
              <a:spAutoFit/>
            </a:bodyPr>
            <a:lstStyle/>
            <a:p>
              <a:r>
                <a:rPr lang="en-US" altLang="zh-TW" sz="1600" b="1" dirty="0">
                  <a:solidFill>
                    <a:srgbClr val="B64238"/>
                  </a:solidFill>
                  <a:latin typeface="Microsoft YaHei" panose="020B0503020204020204" pitchFamily="34" charset="-122"/>
                  <a:ea typeface="Microsoft YaHei" panose="020B0503020204020204" pitchFamily="34" charset="-122"/>
                </a:rPr>
                <a:t>YouTube:</a:t>
              </a:r>
              <a:endParaRPr lang="zh-TW" altLang="en-US" sz="1600" b="1" dirty="0">
                <a:solidFill>
                  <a:srgbClr val="B64238"/>
                </a:solidFill>
                <a:latin typeface="Microsoft YaHei" panose="020B0503020204020204" pitchFamily="34" charset="-122"/>
                <a:ea typeface="Microsoft YaHei" panose="020B0503020204020204" pitchFamily="34" charset="-122"/>
              </a:endParaRPr>
            </a:p>
          </p:txBody>
        </p:sp>
        <p:sp>
          <p:nvSpPr>
            <p:cNvPr id="41" name="文字方塊 40">
              <a:extLst>
                <a:ext uri="{FF2B5EF4-FFF2-40B4-BE49-F238E27FC236}">
                  <a16:creationId xmlns:a16="http://schemas.microsoft.com/office/drawing/2014/main" id="{76E9AA93-8301-49D0-9905-DD7E49F49965}"/>
                </a:ext>
              </a:extLst>
            </p:cNvPr>
            <p:cNvSpPr txBox="1"/>
            <p:nvPr/>
          </p:nvSpPr>
          <p:spPr>
            <a:xfrm>
              <a:off x="467431" y="6262790"/>
              <a:ext cx="2098894" cy="400110"/>
            </a:xfrm>
            <a:prstGeom prst="rect">
              <a:avLst/>
            </a:prstGeom>
            <a:noFill/>
          </p:spPr>
          <p:txBody>
            <a:bodyPr wrap="square" rIns="0">
              <a:spAutoFit/>
            </a:bodyPr>
            <a:lstStyle/>
            <a:p>
              <a:pPr algn="r"/>
              <a:r>
                <a:rPr lang="en-US" altLang="zh-TW" sz="1000" dirty="0">
                  <a:solidFill>
                    <a:srgbClr val="B64238"/>
                  </a:solidFill>
                  <a:hlinkClick r:id="rId7">
                    <a:extLst>
                      <a:ext uri="{A12FA001-AC4F-418D-AE19-62706E023703}">
                        <ahyp:hlinkClr xmlns:ahyp="http://schemas.microsoft.com/office/drawing/2018/hyperlinkcolor" val="tx"/>
                      </a:ext>
                    </a:extLst>
                  </a:hlinkClick>
                </a:rPr>
                <a:t>https://www.youtube.com/channel/UClbgP0EVjhToy_wDQUzs8Cg</a:t>
              </a:r>
              <a:endParaRPr lang="en-US" altLang="zh-TW" sz="1000" dirty="0">
                <a:solidFill>
                  <a:srgbClr val="B64238"/>
                </a:solidFill>
              </a:endParaRPr>
            </a:p>
          </p:txBody>
        </p:sp>
        <p:pic>
          <p:nvPicPr>
            <p:cNvPr id="49" name="圖片 48">
              <a:extLst>
                <a:ext uri="{FF2B5EF4-FFF2-40B4-BE49-F238E27FC236}">
                  <a16:creationId xmlns:a16="http://schemas.microsoft.com/office/drawing/2014/main" id="{09275C32-A9E3-4225-843B-CC7B93080DC6}"/>
                </a:ext>
              </a:extLst>
            </p:cNvPr>
            <p:cNvPicPr>
              <a:picLocks noChangeAspect="1"/>
            </p:cNvPicPr>
            <p:nvPr/>
          </p:nvPicPr>
          <p:blipFill>
            <a:blip r:embed="rId8"/>
            <a:stretch>
              <a:fillRect/>
            </a:stretch>
          </p:blipFill>
          <p:spPr>
            <a:xfrm>
              <a:off x="1560280" y="5347645"/>
              <a:ext cx="1000800" cy="998680"/>
            </a:xfrm>
            <a:prstGeom prst="rect">
              <a:avLst/>
            </a:prstGeom>
          </p:spPr>
        </p:pic>
      </p:grpSp>
      <p:sp>
        <p:nvSpPr>
          <p:cNvPr id="50" name="矩形 49">
            <a:extLst>
              <a:ext uri="{FF2B5EF4-FFF2-40B4-BE49-F238E27FC236}">
                <a16:creationId xmlns:a16="http://schemas.microsoft.com/office/drawing/2014/main" id="{50D9EC39-7F13-4017-94BF-62005C5809F9}"/>
              </a:ext>
            </a:extLst>
          </p:cNvPr>
          <p:cNvSpPr/>
          <p:nvPr/>
        </p:nvSpPr>
        <p:spPr>
          <a:xfrm>
            <a:off x="0" y="0"/>
            <a:ext cx="9144000" cy="1123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a:extLst>
              <a:ext uri="{FF2B5EF4-FFF2-40B4-BE49-F238E27FC236}">
                <a16:creationId xmlns:a16="http://schemas.microsoft.com/office/drawing/2014/main" id="{3A625FA9-2920-4ED6-BDAB-F14FE0CD9A09}"/>
              </a:ext>
            </a:extLst>
          </p:cNvPr>
          <p:cNvSpPr txBox="1"/>
          <p:nvPr/>
        </p:nvSpPr>
        <p:spPr>
          <a:xfrm>
            <a:off x="1256000" y="238810"/>
            <a:ext cx="6632000" cy="646331"/>
          </a:xfrm>
          <a:prstGeom prst="rect">
            <a:avLst/>
          </a:prstGeom>
          <a:noFill/>
        </p:spPr>
        <p:txBody>
          <a:bodyPr wrap="square">
            <a:spAutoFit/>
          </a:bodyPr>
          <a:lstStyle/>
          <a:p>
            <a:pPr algn="ctr"/>
            <a:r>
              <a:rPr lang="en-US" altLang="zh-TW" sz="3600" b="1" dirty="0">
                <a:solidFill>
                  <a:schemeClr val="bg1"/>
                </a:solidFill>
                <a:latin typeface="Microsoft YaHei" panose="020B0503020204020204" pitchFamily="34" charset="-122"/>
                <a:ea typeface="Microsoft YaHei" panose="020B0503020204020204" pitchFamily="34" charset="-122"/>
              </a:rPr>
              <a:t>《</a:t>
            </a:r>
            <a:r>
              <a:rPr lang="zh-TW" altLang="en-US" sz="3600" b="1" dirty="0">
                <a:solidFill>
                  <a:schemeClr val="bg1"/>
                </a:solidFill>
                <a:latin typeface="Microsoft YaHei" panose="020B0503020204020204" pitchFamily="34" charset="-122"/>
                <a:ea typeface="Microsoft YaHei" panose="020B0503020204020204" pitchFamily="34" charset="-122"/>
              </a:rPr>
              <a:t>防疫伴學活動 </a:t>
            </a:r>
            <a:r>
              <a:rPr lang="en-US" altLang="zh-TW" sz="3600" b="1" dirty="0">
                <a:solidFill>
                  <a:schemeClr val="bg1"/>
                </a:solidFill>
                <a:latin typeface="Microsoft YaHei" panose="020B0503020204020204" pitchFamily="34" charset="-122"/>
                <a:ea typeface="Microsoft YaHei" panose="020B0503020204020204" pitchFamily="34" charset="-122"/>
              </a:rPr>
              <a:t>2021/6/8》</a:t>
            </a:r>
            <a:endParaRPr lang="zh-TW" altLang="en-US" sz="36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876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B1D993E-AB45-4BC4-8B84-7C19DB500C9B}"/>
              </a:ext>
            </a:extLst>
          </p:cNvPr>
          <p:cNvPicPr>
            <a:picLocks noChangeAspect="1"/>
          </p:cNvPicPr>
          <p:nvPr/>
        </p:nvPicPr>
        <p:blipFill>
          <a:blip r:embed="rId2"/>
          <a:stretch>
            <a:fillRect/>
          </a:stretch>
        </p:blipFill>
        <p:spPr>
          <a:xfrm>
            <a:off x="0" y="0"/>
            <a:ext cx="9144000" cy="6377966"/>
          </a:xfrm>
          <a:prstGeom prst="rect">
            <a:avLst/>
          </a:prstGeom>
        </p:spPr>
      </p:pic>
      <p:sp>
        <p:nvSpPr>
          <p:cNvPr id="5" name="矩形 4">
            <a:extLst>
              <a:ext uri="{FF2B5EF4-FFF2-40B4-BE49-F238E27FC236}">
                <a16:creationId xmlns:a16="http://schemas.microsoft.com/office/drawing/2014/main" id="{50E72E91-56A4-4376-92D2-A19AFDDE357C}"/>
              </a:ext>
            </a:extLst>
          </p:cNvPr>
          <p:cNvSpPr/>
          <p:nvPr/>
        </p:nvSpPr>
        <p:spPr>
          <a:xfrm>
            <a:off x="0" y="6377966"/>
            <a:ext cx="9144000" cy="480034"/>
          </a:xfrm>
          <a:prstGeom prst="rect">
            <a:avLst/>
          </a:prstGeom>
          <a:solidFill>
            <a:srgbClr val="181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hlinkClick r:id="rId3"/>
              </a:rPr>
              <a:t>https://www.facebook.com/pook.com.tw</a:t>
            </a:r>
            <a:endParaRPr lang="en-US" altLang="zh-TW"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矩形 1"/>
          <p:cNvSpPr>
            <a:spLocks noChangeArrowheads="1"/>
          </p:cNvSpPr>
          <p:nvPr/>
        </p:nvSpPr>
        <p:spPr bwMode="auto">
          <a:xfrm>
            <a:off x="347663" y="2292350"/>
            <a:ext cx="8448675" cy="1077913"/>
          </a:xfrm>
          <a:prstGeom prst="rect">
            <a:avLst/>
          </a:prstGeom>
          <a:noFill/>
          <a:ln w="9525">
            <a:noFill/>
            <a:miter lim="800000"/>
            <a:headEnd/>
            <a:tailEnd/>
          </a:ln>
        </p:spPr>
        <p:txBody>
          <a:bodyPr>
            <a:spAutoFit/>
          </a:bodyPr>
          <a:lstStyle/>
          <a:p>
            <a:r>
              <a:rPr lang="zh-TW" altLang="en-US" sz="3200" b="1">
                <a:latin typeface="微軟正黑體" pitchFamily="34" charset="-120"/>
                <a:ea typeface="微軟正黑體" pitchFamily="34" charset="-120"/>
              </a:rPr>
              <a:t>圖像傳達專欄：</a:t>
            </a:r>
            <a:br>
              <a:rPr lang="en-US" altLang="zh-TW" sz="3200" b="1">
                <a:latin typeface="微軟正黑體" pitchFamily="34" charset="-120"/>
                <a:ea typeface="微軟正黑體" pitchFamily="34" charset="-120"/>
              </a:rPr>
            </a:br>
            <a:r>
              <a:rPr lang="zh-TW" altLang="en-US" sz="3200" b="1">
                <a:latin typeface="微軟正黑體" pitchFamily="34" charset="-120"/>
                <a:ea typeface="微軟正黑體" pitchFamily="34" charset="-120"/>
              </a:rPr>
              <a:t>「高山症的成因、症狀與處理介紹」簡報設計</a:t>
            </a:r>
          </a:p>
        </p:txBody>
      </p:sp>
      <p:pic>
        <p:nvPicPr>
          <p:cNvPr id="117762" name="Picture 2" descr="簡報藝術烘焙坊 SlideArtToasters"/>
          <p:cNvPicPr>
            <a:picLocks noChangeAspect="1" noChangeArrowheads="1"/>
          </p:cNvPicPr>
          <p:nvPr/>
        </p:nvPicPr>
        <p:blipFill>
          <a:blip r:embed="rId2"/>
          <a:srcRect/>
          <a:stretch>
            <a:fillRect/>
          </a:stretch>
        </p:blipFill>
        <p:spPr bwMode="auto">
          <a:xfrm>
            <a:off x="0" y="0"/>
            <a:ext cx="9144000" cy="1693863"/>
          </a:xfrm>
          <a:prstGeom prst="rect">
            <a:avLst/>
          </a:prstGeom>
          <a:noFill/>
          <a:ln w="9525">
            <a:noFill/>
            <a:miter lim="800000"/>
            <a:headEnd/>
            <a:tailEnd/>
          </a:ln>
        </p:spPr>
      </p:pic>
      <p:sp>
        <p:nvSpPr>
          <p:cNvPr id="117763" name="矩形 2"/>
          <p:cNvSpPr>
            <a:spLocks noChangeArrowheads="1"/>
          </p:cNvSpPr>
          <p:nvPr/>
        </p:nvSpPr>
        <p:spPr bwMode="auto">
          <a:xfrm>
            <a:off x="347663" y="4676775"/>
            <a:ext cx="8310562" cy="892175"/>
          </a:xfrm>
          <a:prstGeom prst="rect">
            <a:avLst/>
          </a:prstGeom>
          <a:noFill/>
          <a:ln w="9525">
            <a:noFill/>
            <a:miter lim="800000"/>
            <a:headEnd/>
            <a:tailEnd/>
          </a:ln>
        </p:spPr>
        <p:txBody>
          <a:bodyPr>
            <a:spAutoFit/>
          </a:bodyPr>
          <a:lstStyle/>
          <a:p>
            <a:r>
              <a:rPr lang="zh-TW" altLang="en-US" sz="3200" b="1">
                <a:latin typeface="微軟正黑體" pitchFamily="34" charset="-120"/>
                <a:ea typeface="微軟正黑體" pitchFamily="34" charset="-120"/>
              </a:rPr>
              <a:t>原文網址：</a:t>
            </a:r>
            <a:br>
              <a:rPr lang="en-US" altLang="zh-TW" sz="2000" b="1">
                <a:latin typeface="微軟正黑體" pitchFamily="34" charset="-120"/>
                <a:ea typeface="微軟正黑體" pitchFamily="34" charset="-120"/>
              </a:rPr>
            </a:br>
            <a:r>
              <a:rPr lang="zh-TW" altLang="en-US" sz="2000" b="1">
                <a:latin typeface="微軟正黑體" pitchFamily="34" charset="-120"/>
                <a:ea typeface="微軟正黑體" pitchFamily="34" charset="-120"/>
              </a:rPr>
              <a:t>http://artofslide.blogspot.tw/2015/01/blog-post.html</a:t>
            </a:r>
            <a:endParaRPr lang="zh-TW" altLang="en-US" sz="3200" b="1">
              <a:latin typeface="微軟正黑體" pitchFamily="34" charset="-120"/>
              <a:ea typeface="微軟正黑體" pitchFamily="34" charset="-120"/>
            </a:endParaRPr>
          </a:p>
        </p:txBody>
      </p:sp>
      <p:sp>
        <p:nvSpPr>
          <p:cNvPr id="117764" name="矩形 3"/>
          <p:cNvSpPr>
            <a:spLocks noChangeArrowheads="1"/>
          </p:cNvSpPr>
          <p:nvPr/>
        </p:nvSpPr>
        <p:spPr bwMode="auto">
          <a:xfrm>
            <a:off x="347663" y="3730625"/>
            <a:ext cx="3962400" cy="584200"/>
          </a:xfrm>
          <a:prstGeom prst="rect">
            <a:avLst/>
          </a:prstGeom>
          <a:noFill/>
          <a:ln w="9525">
            <a:noFill/>
            <a:miter lim="800000"/>
            <a:headEnd/>
            <a:tailEnd/>
          </a:ln>
        </p:spPr>
        <p:txBody>
          <a:bodyPr wrap="none">
            <a:spAutoFit/>
          </a:bodyPr>
          <a:lstStyle/>
          <a:p>
            <a:r>
              <a:rPr lang="zh-TW" altLang="en-US" sz="3200" b="1">
                <a:latin typeface="微軟正黑體" pitchFamily="34" charset="-120"/>
                <a:ea typeface="微軟正黑體" pitchFamily="34" charset="-120"/>
              </a:rPr>
              <a:t>作者： </a:t>
            </a:r>
            <a:r>
              <a:rPr lang="en-US" altLang="zh-TW" sz="3200" b="1">
                <a:latin typeface="微軟正黑體" pitchFamily="34" charset="-120"/>
                <a:ea typeface="微軟正黑體" pitchFamily="34" charset="-120"/>
              </a:rPr>
              <a:t>BILL (</a:t>
            </a:r>
            <a:r>
              <a:rPr lang="zh-TW" altLang="en-US" sz="3200" b="1">
                <a:latin typeface="微軟正黑體" pitchFamily="34" charset="-120"/>
                <a:ea typeface="微軟正黑體" pitchFamily="34" charset="-120"/>
              </a:rPr>
              <a:t>彭毅弘</a:t>
            </a:r>
            <a:r>
              <a:rPr lang="en-US" altLang="zh-TW" sz="3200" b="1">
                <a:latin typeface="微軟正黑體" pitchFamily="34" charset="-120"/>
                <a:ea typeface="微軟正黑體" pitchFamily="34" charset="-120"/>
              </a:rPr>
              <a:t>)</a:t>
            </a:r>
            <a:endParaRPr lang="zh-TW" altLang="en-US" sz="3200" b="1">
              <a:latin typeface="微軟正黑體" pitchFamily="34" charset="-120"/>
              <a:ea typeface="微軟正黑體" pitchFamily="34" charset="-12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Picture 2" descr="http://4.bp.blogspot.com/-eM5_597qFuk/VMDbVUKpjaI/AAAAAAAAFD4/lMdF37t4JoY/s1600/150121%2B%E5%9C%96%E5%83%8F%E5%82%B3%E9%81%94%E5%B0%88%E6%AC%84%EF%BC%9A%E3%80%8C%E9%AB%98%E5%B1%B1%E7%97%87%E7%9A%84%E6%88%90%E5%9B%A0%E3%80%81%E7%97%87%E7%8B%80%E8%88%87%E8%99%95%E7%90%86%E4%BB%8B%E7%B4%B9%E3%80%8D%E7%B0%A1%E5%A0%B1%E8%A8%AD%E8%A8%88.002.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1878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http://artofslide.blogspot.tw/2015/01/blog-post.html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2" descr="http://2.bp.blogspot.com/-yVuJviqNTf8/VL_Px10J3aI/AAAAAAAAFCo/g89Z0rAXllY/s1600/150121%2B%E5%9C%96%E5%83%8F%E5%82%B3%E9%81%94%E5%B0%88%E6%AC%84%EF%BC%9A%E3%80%8C%E9%AB%98%E5%B1%B1%E7%97%87%E7%9A%84%E6%88%90%E5%9B%A0%E3%80%81%E7%97%87%E7%8B%80%E8%88%87%E8%99%95%E7%90%86%E4%BB%8B%E7%B4%B9%E3%80%8D%E7%B0%A1%E5%A0%B1%E8%A8%AD%E8%A8%88.004.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20834"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http://artofslide.blogspot.tw/2015/01/blog-post.html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2" descr="http://3.bp.blogspot.com/-_3OxJjhOXCM/VL_PyQQqByI/AAAAAAAAFCw/clrbHc_BEm0/s1600/150121%2B%E5%9C%96%E5%83%8F%E5%82%B3%E9%81%94%E5%B0%88%E6%AC%84%EF%BC%9A%E3%80%8C%E9%AB%98%E5%B1%B1%E7%97%87%E7%9A%84%E6%88%90%E5%9B%A0%E3%80%81%E7%97%87%E7%8B%80%E8%88%87%E8%99%95%E7%90%86%E4%BB%8B%E7%B4%B9%E3%80%8D%E7%B0%A1%E5%A0%B1%E8%A8%AD%E8%A8%88.005.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21858"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http://artofslide.blogspot.tw/2015/01/blog-post.html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Picture 2" descr="http://1.bp.blogspot.com/-GuPo6GF3Gr0/VL_PzTPNZbI/AAAAAAAAFC0/Yrk30GDnfrE/s1600/150121%2B%E5%9C%96%E5%83%8F%E5%82%B3%E9%81%94%E5%B0%88%E6%AC%84%EF%BC%9A%E3%80%8C%E9%AB%98%E5%B1%B1%E7%97%87%E7%9A%84%E6%88%90%E5%9B%A0%E3%80%81%E7%97%87%E7%8B%80%E8%88%87%E8%99%95%E7%90%86%E4%BB%8B%E7%B4%B9%E3%80%8D%E7%B0%A1%E5%A0%B1%E8%A8%AD%E8%A8%88.006.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22882"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http://artofslide.blogspot.tw/2015/01/blog-post.html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5" name="Picture 2" descr="http://3.bp.blogspot.com/-MqeAC4QozS0/VL_P0OwreTI/AAAAAAAAFC4/FinmQJK9u3M/s1600/150121%2B%E5%9C%96%E5%83%8F%E5%82%B3%E9%81%94%E5%B0%88%E6%AC%84%EF%BC%9A%E3%80%8C%E9%AB%98%E5%B1%B1%E7%97%87%E7%9A%84%E6%88%90%E5%9B%A0%E3%80%81%E7%97%87%E7%8B%80%E8%88%87%E8%99%95%E7%90%86%E4%BB%8B%E7%B4%B9%E3%80%8D%E7%B0%A1%E5%A0%B1%E8%A8%AD%E8%A8%88.007.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2390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http://artofslide.blogspot.tw/2015/01/blog-post.html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Picture 2" descr="http://2.bp.blogspot.com/-IXenEARCbUk/VL_P0oknIxI/AAAAAAAAFDA/8CL5nFa_kCQ/s1600/150121%2B%E5%9C%96%E5%83%8F%E5%82%B3%E9%81%94%E5%B0%88%E6%AC%84%EF%BC%9A%E3%80%8C%E9%AB%98%E5%B1%B1%E7%97%87%E7%9A%84%E6%88%90%E5%9B%A0%E3%80%81%E7%97%87%E7%8B%80%E8%88%87%E8%99%95%E7%90%86%E4%BB%8B%E7%B4%B9%E3%80%8D%E7%B0%A1%E5%A0%B1%E8%A8%AD%E8%A8%88.008.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2493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http://artofslide.blogspot.tw/2015/01/blog-post.html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2" descr="http://4.bp.blogspot.com/-zAlqtmmgCUQ/VMChTbHB3NI/AAAAAAAAFDo/4CNJmChS8X4/s1600/150121%2B%E5%9C%96%E5%83%8F%E5%82%B3%E9%81%94%E5%B0%88%E6%AC%84%EF%BC%9A%E3%80%8C%E9%AB%98%E5%B1%B1%E7%97%87%E7%9A%84%E6%88%90%E5%9B%A0%E3%80%81%E7%97%87%E7%8B%80%E8%88%87%E8%99%95%E7%90%86%E4%BB%8B%E7%B4%B9%E3%80%8D%E7%B0%A1%E5%A0%B1%E8%A8%AD%E8%A8%88.009.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25954"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http://artofslide.blogspot.tw/2015/01/blog-post.html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126978" name="矩形 3"/>
          <p:cNvSpPr>
            <a:spLocks noChangeArrowheads="1"/>
          </p:cNvSpPr>
          <p:nvPr/>
        </p:nvSpPr>
        <p:spPr bwMode="auto">
          <a:xfrm>
            <a:off x="2484438" y="438150"/>
            <a:ext cx="6335712" cy="830263"/>
          </a:xfrm>
          <a:prstGeom prst="rect">
            <a:avLst/>
          </a:prstGeom>
          <a:noFill/>
          <a:ln w="9525">
            <a:noFill/>
            <a:miter lim="800000"/>
            <a:headEnd/>
            <a:tailEnd/>
          </a:ln>
        </p:spPr>
        <p:txBody>
          <a:bodyPr>
            <a:spAutoFit/>
          </a:bodyPr>
          <a:lstStyle/>
          <a:p>
            <a:r>
              <a:rPr lang="zh-TW" altLang="en-US" sz="2400" b="1">
                <a:solidFill>
                  <a:srgbClr val="FF0000"/>
                </a:solidFill>
                <a:latin typeface="微軟正黑體" pitchFamily="34" charset="-120"/>
                <a:ea typeface="微軟正黑體" pitchFamily="34" charset="-120"/>
              </a:rPr>
              <a:t>簡報別再窮忙找圖</a:t>
            </a:r>
            <a:r>
              <a:rPr lang="en-US" altLang="zh-TW" sz="2400" b="1">
                <a:solidFill>
                  <a:srgbClr val="FF0000"/>
                </a:solidFill>
                <a:latin typeface="微軟正黑體" pitchFamily="34" charset="-120"/>
                <a:ea typeface="微軟正黑體" pitchFamily="34" charset="-120"/>
              </a:rPr>
              <a:t>—</a:t>
            </a:r>
            <a:br>
              <a:rPr lang="en-US" altLang="zh-TW" sz="2400" b="1">
                <a:solidFill>
                  <a:srgbClr val="FF0000"/>
                </a:solidFill>
                <a:latin typeface="微軟正黑體" pitchFamily="34" charset="-120"/>
                <a:ea typeface="微軟正黑體" pitchFamily="34" charset="-120"/>
              </a:rPr>
            </a:br>
            <a:r>
              <a:rPr lang="zh-TW" altLang="en-US" sz="2400" b="1">
                <a:solidFill>
                  <a:srgbClr val="FF0000"/>
                </a:solidFill>
                <a:latin typeface="微軟正黑體" pitchFamily="34" charset="-120"/>
                <a:ea typeface="微軟正黑體" pitchFamily="34" charset="-120"/>
              </a:rPr>
              <a:t>先想清楚你的</a:t>
            </a:r>
            <a:r>
              <a:rPr lang="en-US" altLang="zh-TW" sz="2400" b="1">
                <a:solidFill>
                  <a:srgbClr val="FF0000"/>
                </a:solidFill>
                <a:latin typeface="微軟正黑體" pitchFamily="34" charset="-120"/>
                <a:ea typeface="微軟正黑體" pitchFamily="34" charset="-120"/>
              </a:rPr>
              <a:t>『</a:t>
            </a:r>
            <a:r>
              <a:rPr lang="zh-TW" altLang="en-US" sz="2400" b="1">
                <a:solidFill>
                  <a:srgbClr val="FF0000"/>
                </a:solidFill>
                <a:latin typeface="微軟正黑體" pitchFamily="34" charset="-120"/>
                <a:ea typeface="微軟正黑體" pitchFamily="34" charset="-120"/>
              </a:rPr>
              <a:t>重點</a:t>
            </a:r>
            <a:r>
              <a:rPr lang="en-US" altLang="zh-TW" sz="2400" b="1">
                <a:solidFill>
                  <a:srgbClr val="FF0000"/>
                </a:solidFill>
                <a:latin typeface="微軟正黑體" pitchFamily="34" charset="-120"/>
                <a:ea typeface="微軟正黑體" pitchFamily="34" charset="-120"/>
              </a:rPr>
              <a:t>』</a:t>
            </a:r>
            <a:r>
              <a:rPr lang="zh-TW" altLang="en-US" sz="2400" b="1">
                <a:solidFill>
                  <a:srgbClr val="FF0000"/>
                </a:solidFill>
                <a:latin typeface="微軟正黑體" pitchFamily="34" charset="-120"/>
                <a:ea typeface="微軟正黑體" pitchFamily="34" charset="-120"/>
              </a:rPr>
              <a:t>和</a:t>
            </a:r>
            <a:r>
              <a:rPr lang="en-US" altLang="zh-TW" sz="2400" b="1">
                <a:solidFill>
                  <a:srgbClr val="FF0000"/>
                </a:solidFill>
                <a:latin typeface="微軟正黑體" pitchFamily="34" charset="-120"/>
                <a:ea typeface="微軟正黑體" pitchFamily="34" charset="-120"/>
              </a:rPr>
              <a:t>『</a:t>
            </a:r>
            <a:r>
              <a:rPr lang="zh-TW" altLang="en-US" sz="2400" b="1">
                <a:solidFill>
                  <a:srgbClr val="FF0000"/>
                </a:solidFill>
                <a:latin typeface="微軟正黑體" pitchFamily="34" charset="-120"/>
                <a:ea typeface="微軟正黑體" pitchFamily="34" charset="-120"/>
              </a:rPr>
              <a:t>盲點</a:t>
            </a:r>
            <a:r>
              <a:rPr lang="en-US" altLang="zh-TW" sz="2400" b="1">
                <a:solidFill>
                  <a:srgbClr val="FF0000"/>
                </a:solidFill>
                <a:latin typeface="微軟正黑體" pitchFamily="34" charset="-120"/>
                <a:ea typeface="微軟正黑體" pitchFamily="34" charset="-120"/>
              </a:rPr>
              <a:t>』</a:t>
            </a:r>
            <a:r>
              <a:rPr lang="zh-TW" altLang="en-US" sz="2400" b="1">
                <a:solidFill>
                  <a:srgbClr val="FF0000"/>
                </a:solidFill>
                <a:latin typeface="微軟正黑體" pitchFamily="34" charset="-120"/>
                <a:ea typeface="微軟正黑體" pitchFamily="34" charset="-120"/>
              </a:rPr>
              <a:t>在哪裡！ </a:t>
            </a:r>
          </a:p>
        </p:txBody>
      </p:sp>
      <p:pic>
        <p:nvPicPr>
          <p:cNvPr id="126979" name="Picture 2" descr="「youtube icon」的圖片搜尋結果"/>
          <p:cNvPicPr>
            <a:picLocks noChangeAspect="1" noChangeArrowheads="1"/>
          </p:cNvPicPr>
          <p:nvPr/>
        </p:nvPicPr>
        <p:blipFill>
          <a:blip r:embed="rId2"/>
          <a:srcRect/>
          <a:stretch>
            <a:fillRect/>
          </a:stretch>
        </p:blipFill>
        <p:spPr bwMode="auto">
          <a:xfrm>
            <a:off x="684213" y="531813"/>
            <a:ext cx="1390650" cy="981075"/>
          </a:xfrm>
          <a:prstGeom prst="rect">
            <a:avLst/>
          </a:prstGeom>
          <a:noFill/>
          <a:ln w="9525">
            <a:noFill/>
            <a:miter lim="800000"/>
            <a:headEnd/>
            <a:tailEnd/>
          </a:ln>
        </p:spPr>
      </p:pic>
      <p:sp>
        <p:nvSpPr>
          <p:cNvPr id="126980" name="矩形 6"/>
          <p:cNvSpPr>
            <a:spLocks noChangeArrowheads="1"/>
          </p:cNvSpPr>
          <p:nvPr/>
        </p:nvSpPr>
        <p:spPr bwMode="auto">
          <a:xfrm>
            <a:off x="2484438" y="1196975"/>
            <a:ext cx="6551612" cy="368300"/>
          </a:xfrm>
          <a:prstGeom prst="rect">
            <a:avLst/>
          </a:prstGeom>
          <a:noFill/>
          <a:ln w="9525">
            <a:noFill/>
            <a:miter lim="800000"/>
            <a:headEnd/>
            <a:tailEnd/>
          </a:ln>
        </p:spPr>
        <p:txBody>
          <a:bodyPr>
            <a:spAutoFit/>
          </a:bodyPr>
          <a:lstStyle/>
          <a:p>
            <a:r>
              <a:rPr lang="en-US" altLang="zh-TW">
                <a:solidFill>
                  <a:srgbClr val="FFFFFF"/>
                </a:solidFill>
                <a:latin typeface="微軟正黑體" pitchFamily="34" charset="-120"/>
                <a:ea typeface="微軟正黑體" pitchFamily="34" charset="-120"/>
              </a:rPr>
              <a:t>https://www.youtube.com/watch?v=uUzoEQJb8xE</a:t>
            </a:r>
            <a:endParaRPr lang="zh-TW" altLang="en-US">
              <a:solidFill>
                <a:srgbClr val="FFFFFF"/>
              </a:solidFill>
              <a:latin typeface="微軟正黑體" pitchFamily="34" charset="-120"/>
              <a:ea typeface="微軟正黑體" pitchFamily="34" charset="-120"/>
            </a:endParaRPr>
          </a:p>
        </p:txBody>
      </p:sp>
      <p:pic>
        <p:nvPicPr>
          <p:cNvPr id="126981" name="圖片 5"/>
          <p:cNvPicPr>
            <a:picLocks noChangeAspect="1"/>
          </p:cNvPicPr>
          <p:nvPr/>
        </p:nvPicPr>
        <p:blipFill>
          <a:blip r:embed="rId3"/>
          <a:srcRect/>
          <a:stretch>
            <a:fillRect/>
          </a:stretch>
        </p:blipFill>
        <p:spPr bwMode="auto">
          <a:xfrm>
            <a:off x="719138" y="1974850"/>
            <a:ext cx="7705725" cy="4333875"/>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8002" name="Picture 2" descr="https://3.bp.blogspot.com/-DNhJDwGrqBo/Vp-hKXCvhXI/AAAAAAAAtqs/1huL9EsBUqc/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6.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069FFF1-669A-40D7-BB57-C95247DDBD77}"/>
              </a:ext>
            </a:extLst>
          </p:cNvPr>
          <p:cNvPicPr>
            <a:picLocks noChangeAspect="1"/>
          </p:cNvPicPr>
          <p:nvPr/>
        </p:nvPicPr>
        <p:blipFill>
          <a:blip r:embed="rId2"/>
          <a:stretch>
            <a:fillRect/>
          </a:stretch>
        </p:blipFill>
        <p:spPr>
          <a:xfrm>
            <a:off x="0" y="0"/>
            <a:ext cx="9144000" cy="6377966"/>
          </a:xfrm>
          <a:prstGeom prst="rect">
            <a:avLst/>
          </a:prstGeom>
        </p:spPr>
      </p:pic>
      <p:sp>
        <p:nvSpPr>
          <p:cNvPr id="5" name="矩形 4">
            <a:extLst>
              <a:ext uri="{FF2B5EF4-FFF2-40B4-BE49-F238E27FC236}">
                <a16:creationId xmlns:a16="http://schemas.microsoft.com/office/drawing/2014/main" id="{0FAAC434-7B14-4AEA-A45B-BE0715DDFAA9}"/>
              </a:ext>
            </a:extLst>
          </p:cNvPr>
          <p:cNvSpPr/>
          <p:nvPr/>
        </p:nvSpPr>
        <p:spPr>
          <a:xfrm>
            <a:off x="0" y="6377966"/>
            <a:ext cx="9144000" cy="480034"/>
          </a:xfrm>
          <a:prstGeom prst="rect">
            <a:avLst/>
          </a:prstGeom>
          <a:solidFill>
            <a:srgbClr val="181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hlinkClick r:id="rId3"/>
              </a:rPr>
              <a:t>https://www.facebook.com/flying.crazyer/</a:t>
            </a:r>
            <a:endParaRPr lang="en-US" altLang="zh-TW" sz="1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9026" name="Picture 2" descr="https://1.bp.blogspot.com/-wVxsvsuJfPo/Vp-hLMN3NKI/AAAAAAAAtrA/iTrscFT88Uo/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8.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0050" name="Picture 2" descr="https://4.bp.blogspot.com/-Ja7aKK-aJCw/Vp-hLZ0d7YI/AAAAAAAAtrU/ZBu_f1ZFXjM/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9.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1074" name="Picture 2" descr="https://3.bp.blogspot.com/-sAYuhAnIliY/Vp-hLg6iY8I/AAAAAAAAtss/pZo1jbDaMak/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10.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2098" name="Picture 2" descr="https://3.bp.blogspot.com/-DNhJDwGrqBo/Vp-hKXCvhXI/AAAAAAAAtqs/1huL9EsBUqc/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6.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22" name="Picture 2" descr="https://1.bp.blogspot.com/-RqtZRzm6kno/Vp-hM6WLEiI/AAAAAAAAttY/alcvhqEF1F0/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15.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4146" name="Picture 2" descr="https://2.bp.blogspot.com/-RftaBCA_mAE/Vp-hNI4dScI/AAAAAAAAtr8/PJmCuK3797c/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17.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5170" name="Picture 2" descr="https://2.bp.blogspot.com/-mvDg5_qG5Ps/Vp-hOf9jnII/AAAAAAAAts8/__ZwjtEhy0M/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21.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6194" name="Picture 2" descr="https://1.bp.blogspot.com/-KphIjVBoZAM/Vp-hOXiFHAI/AAAAAAAAtsk/xEus16TASYs/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22.png"/>
          <p:cNvPicPr>
            <a:picLocks noChangeAspect="1" noChangeArrowheads="1"/>
          </p:cNvPicPr>
          <p:nvPr/>
        </p:nvPicPr>
        <p:blipFill>
          <a:blip r:embed="rId2"/>
          <a:srcRect/>
          <a:stretch>
            <a:fillRect/>
          </a:stretch>
        </p:blipFill>
        <p:spPr bwMode="auto">
          <a:xfrm>
            <a:off x="0" y="855663"/>
            <a:ext cx="9147175" cy="5146675"/>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7218" name="Picture 2" descr="https://2.bp.blogspot.com/-7OUpyFF5ycQ/Vp-hOlmLyyI/AAAAAAAAtso/-5arrDCvW6Y/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23.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8242" name="Picture 2" descr="https://3.bp.blogspot.com/-mp8_mw2AQys/Vp-hO6GK8GI/AAAAAAAAttA/PuxxqR-GOIw/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24.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4A8116E-9627-410C-8AFB-F45C081BC470}"/>
              </a:ext>
            </a:extLst>
          </p:cNvPr>
          <p:cNvPicPr>
            <a:picLocks noChangeAspect="1"/>
          </p:cNvPicPr>
          <p:nvPr/>
        </p:nvPicPr>
        <p:blipFill>
          <a:blip r:embed="rId2"/>
          <a:stretch>
            <a:fillRect/>
          </a:stretch>
        </p:blipFill>
        <p:spPr>
          <a:xfrm>
            <a:off x="0" y="0"/>
            <a:ext cx="9144000" cy="6377966"/>
          </a:xfrm>
          <a:prstGeom prst="rect">
            <a:avLst/>
          </a:prstGeom>
        </p:spPr>
      </p:pic>
      <p:sp>
        <p:nvSpPr>
          <p:cNvPr id="4" name="矩形 3">
            <a:extLst>
              <a:ext uri="{FF2B5EF4-FFF2-40B4-BE49-F238E27FC236}">
                <a16:creationId xmlns:a16="http://schemas.microsoft.com/office/drawing/2014/main" id="{659D93D6-3758-4739-A6B7-4335B14D733B}"/>
              </a:ext>
            </a:extLst>
          </p:cNvPr>
          <p:cNvSpPr/>
          <p:nvPr/>
        </p:nvSpPr>
        <p:spPr>
          <a:xfrm>
            <a:off x="0" y="6377966"/>
            <a:ext cx="9144000" cy="480034"/>
          </a:xfrm>
          <a:prstGeom prst="rect">
            <a:avLst/>
          </a:prstGeom>
          <a:solidFill>
            <a:srgbClr val="181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hlinkClick r:id="rId3"/>
              </a:rPr>
              <a:t>https://www.facebook.com/groups/1080149785351887</a:t>
            </a:r>
            <a:endParaRPr lang="en-US" altLang="zh-TW" sz="1400" dirty="0"/>
          </a:p>
        </p:txBody>
      </p:sp>
    </p:spTree>
    <p:extLst>
      <p:ext uri="{BB962C8B-B14F-4D97-AF65-F5344CB8AC3E}">
        <p14:creationId xmlns:p14="http://schemas.microsoft.com/office/powerpoint/2010/main" val="24255594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字方塊 1"/>
          <p:cNvSpPr txBox="1"/>
          <p:nvPr/>
        </p:nvSpPr>
        <p:spPr>
          <a:xfrm>
            <a:off x="1046163" y="806450"/>
            <a:ext cx="2641600" cy="708025"/>
          </a:xfrm>
          <a:prstGeom prst="rect">
            <a:avLst/>
          </a:prstGeom>
          <a:noFill/>
        </p:spPr>
        <p:txBody>
          <a:bodyPr>
            <a:spAutoFit/>
          </a:bodyPr>
          <a:lstStyle/>
          <a:p>
            <a:pPr algn="ctr">
              <a:defRPr/>
            </a:pPr>
            <a:r>
              <a:rPr lang="en-US" altLang="zh-TW" sz="4000" dirty="0">
                <a:solidFill>
                  <a:schemeClr val="tx1">
                    <a:lumMod val="50000"/>
                    <a:lumOff val="50000"/>
                  </a:schemeClr>
                </a:solidFill>
                <a:latin typeface="微軟正黑體 Light" panose="020B0304030504040204" pitchFamily="34" charset="-120"/>
                <a:ea typeface="微軟正黑體 Light" panose="020B0304030504040204" pitchFamily="34" charset="-120"/>
                <a:cs typeface="Arial" panose="020B0604020202020204" pitchFamily="34" charset="0"/>
              </a:rPr>
              <a:t>BEFORE</a:t>
            </a:r>
            <a:endParaRPr lang="zh-TW" altLang="en-US" sz="4000" dirty="0">
              <a:solidFill>
                <a:schemeClr val="tx1">
                  <a:lumMod val="50000"/>
                  <a:lumOff val="50000"/>
                </a:schemeClr>
              </a:solidFill>
              <a:latin typeface="微軟正黑體 Light" panose="020B0304030504040204" pitchFamily="34" charset="-120"/>
              <a:ea typeface="微軟正黑體 Light" panose="020B0304030504040204" pitchFamily="34" charset="-120"/>
              <a:cs typeface="Arial" panose="020B0604020202020204" pitchFamily="34" charset="0"/>
            </a:endParaRPr>
          </a:p>
        </p:txBody>
      </p:sp>
      <p:sp>
        <p:nvSpPr>
          <p:cNvPr id="3" name="文字方塊 2"/>
          <p:cNvSpPr txBox="1"/>
          <p:nvPr/>
        </p:nvSpPr>
        <p:spPr>
          <a:xfrm>
            <a:off x="5468938" y="806450"/>
            <a:ext cx="2643187" cy="708025"/>
          </a:xfrm>
          <a:prstGeom prst="rect">
            <a:avLst/>
          </a:prstGeom>
          <a:noFill/>
        </p:spPr>
        <p:txBody>
          <a:bodyPr>
            <a:spAutoFit/>
          </a:bodyPr>
          <a:lstStyle/>
          <a:p>
            <a:pPr algn="ctr">
              <a:defRPr/>
            </a:pPr>
            <a:r>
              <a:rPr lang="en-US" altLang="zh-TW" sz="4000" dirty="0">
                <a:solidFill>
                  <a:schemeClr val="tx1">
                    <a:lumMod val="50000"/>
                    <a:lumOff val="50000"/>
                  </a:schemeClr>
                </a:solidFill>
                <a:latin typeface="微軟正黑體 Light" panose="020B0304030504040204" pitchFamily="34" charset="-120"/>
                <a:ea typeface="微軟正黑體 Light" panose="020B0304030504040204" pitchFamily="34" charset="-120"/>
                <a:cs typeface="Arial" panose="020B0604020202020204" pitchFamily="34" charset="0"/>
              </a:rPr>
              <a:t>AFTER</a:t>
            </a:r>
            <a:endParaRPr lang="zh-TW" altLang="en-US" sz="4000" dirty="0">
              <a:solidFill>
                <a:schemeClr val="tx1">
                  <a:lumMod val="50000"/>
                  <a:lumOff val="50000"/>
                </a:schemeClr>
              </a:solidFill>
              <a:latin typeface="微軟正黑體 Light" panose="020B0304030504040204" pitchFamily="34" charset="-120"/>
              <a:ea typeface="微軟正黑體 Light" panose="020B0304030504040204" pitchFamily="34" charset="-120"/>
              <a:cs typeface="Arial" panose="020B0604020202020204" pitchFamily="34" charset="0"/>
            </a:endParaRPr>
          </a:p>
        </p:txBody>
      </p:sp>
      <p:pic>
        <p:nvPicPr>
          <p:cNvPr id="6" name="Picture 2" descr="https://3.bp.blogspot.com/-mp8_mw2AQys/Vp-hO6GK8GI/AAAAAAAAttA/PuxxqR-GOIw/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24.png"/>
          <p:cNvPicPr>
            <a:picLocks noChangeAspect="1" noChangeArrowheads="1"/>
          </p:cNvPicPr>
          <p:nvPr/>
        </p:nvPicPr>
        <p:blipFill>
          <a:blip r:embed="rId2"/>
          <a:srcRect/>
          <a:stretch>
            <a:fillRect/>
          </a:stretch>
        </p:blipFill>
        <p:spPr bwMode="auto">
          <a:xfrm>
            <a:off x="4630738" y="2500313"/>
            <a:ext cx="4319587" cy="2430462"/>
          </a:xfrm>
          <a:prstGeom prst="rect">
            <a:avLst/>
          </a:prstGeom>
          <a:noFill/>
          <a:ln w="6350">
            <a:solidFill>
              <a:schemeClr val="bg1">
                <a:lumMod val="75000"/>
              </a:schemeClr>
            </a:solidFill>
          </a:ln>
        </p:spPr>
      </p:pic>
      <p:grpSp>
        <p:nvGrpSpPr>
          <p:cNvPr id="139269" name="群組 10"/>
          <p:cNvGrpSpPr>
            <a:grpSpLocks/>
          </p:cNvGrpSpPr>
          <p:nvPr/>
        </p:nvGrpSpPr>
        <p:grpSpPr bwMode="auto">
          <a:xfrm>
            <a:off x="206375" y="2500313"/>
            <a:ext cx="4319588" cy="2430462"/>
            <a:chOff x="926584" y="1420533"/>
            <a:chExt cx="4320000" cy="2430000"/>
          </a:xfrm>
        </p:grpSpPr>
        <p:pic>
          <p:nvPicPr>
            <p:cNvPr id="10" name="Picture 2" descr="https://3.bp.blogspot.com/-DNhJDwGrqBo/Vp-hKXCvhXI/AAAAAAAAtqs/1huL9EsBUqc/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6.png"/>
            <p:cNvPicPr>
              <a:picLocks noChangeAspect="1" noChangeArrowheads="1"/>
            </p:cNvPicPr>
            <p:nvPr/>
          </p:nvPicPr>
          <p:blipFill>
            <a:blip r:embed="rId3"/>
            <a:srcRect/>
            <a:stretch>
              <a:fillRect/>
            </a:stretch>
          </p:blipFill>
          <p:spPr bwMode="auto">
            <a:xfrm>
              <a:off x="926584" y="1420533"/>
              <a:ext cx="2160794" cy="1215794"/>
            </a:xfrm>
            <a:prstGeom prst="rect">
              <a:avLst/>
            </a:prstGeom>
            <a:noFill/>
            <a:ln w="6350">
              <a:solidFill>
                <a:schemeClr val="bg1">
                  <a:lumMod val="75000"/>
                </a:schemeClr>
              </a:solidFill>
            </a:ln>
          </p:spPr>
        </p:pic>
        <p:pic>
          <p:nvPicPr>
            <p:cNvPr id="9" name="Picture 2" descr="https://1.bp.blogspot.com/-wVxsvsuJfPo/Vp-hLMN3NKI/AAAAAAAAtrA/iTrscFT88Uo/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8.png"/>
            <p:cNvPicPr>
              <a:picLocks noChangeAspect="1" noChangeArrowheads="1"/>
            </p:cNvPicPr>
            <p:nvPr/>
          </p:nvPicPr>
          <p:blipFill>
            <a:blip r:embed="rId4"/>
            <a:srcRect/>
            <a:stretch>
              <a:fillRect/>
            </a:stretch>
          </p:blipFill>
          <p:spPr bwMode="auto">
            <a:xfrm>
              <a:off x="926584" y="2636327"/>
              <a:ext cx="2160794" cy="1214206"/>
            </a:xfrm>
            <a:prstGeom prst="rect">
              <a:avLst/>
            </a:prstGeom>
            <a:noFill/>
            <a:ln w="6350">
              <a:solidFill>
                <a:schemeClr val="bg1">
                  <a:lumMod val="75000"/>
                </a:schemeClr>
              </a:solidFill>
            </a:ln>
          </p:spPr>
        </p:pic>
        <p:pic>
          <p:nvPicPr>
            <p:cNvPr id="7" name="Picture 2" descr="https://4.bp.blogspot.com/-Ja7aKK-aJCw/Vp-hLZ0d7YI/AAAAAAAAtrU/ZBu_f1ZFXjM/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9.png"/>
            <p:cNvPicPr>
              <a:picLocks noChangeAspect="1" noChangeArrowheads="1"/>
            </p:cNvPicPr>
            <p:nvPr/>
          </p:nvPicPr>
          <p:blipFill>
            <a:blip r:embed="rId5"/>
            <a:srcRect/>
            <a:stretch>
              <a:fillRect/>
            </a:stretch>
          </p:blipFill>
          <p:spPr bwMode="auto">
            <a:xfrm>
              <a:off x="3087378" y="1420533"/>
              <a:ext cx="2159206" cy="1215794"/>
            </a:xfrm>
            <a:prstGeom prst="rect">
              <a:avLst/>
            </a:prstGeom>
            <a:noFill/>
            <a:ln w="6350">
              <a:solidFill>
                <a:schemeClr val="bg1">
                  <a:lumMod val="75000"/>
                </a:schemeClr>
              </a:solidFill>
            </a:ln>
          </p:spPr>
        </p:pic>
        <p:pic>
          <p:nvPicPr>
            <p:cNvPr id="8" name="Picture 2" descr="https://3.bp.blogspot.com/-sAYuhAnIliY/Vp-hLg6iY8I/AAAAAAAAtss/pZo1jbDaMak/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10.png"/>
            <p:cNvPicPr>
              <a:picLocks noChangeAspect="1" noChangeArrowheads="1"/>
            </p:cNvPicPr>
            <p:nvPr/>
          </p:nvPicPr>
          <p:blipFill>
            <a:blip r:embed="rId6"/>
            <a:srcRect/>
            <a:stretch>
              <a:fillRect/>
            </a:stretch>
          </p:blipFill>
          <p:spPr bwMode="auto">
            <a:xfrm>
              <a:off x="3087378" y="2636327"/>
              <a:ext cx="2159206" cy="1214206"/>
            </a:xfrm>
            <a:prstGeom prst="rect">
              <a:avLst/>
            </a:prstGeom>
            <a:noFill/>
            <a:ln w="6350">
              <a:solidFill>
                <a:schemeClr val="bg1">
                  <a:lumMod val="75000"/>
                </a:schemeClr>
              </a:solidFill>
            </a:ln>
          </p:spPr>
        </p:pic>
      </p:grpSp>
      <p:sp>
        <p:nvSpPr>
          <p:cNvPr id="12" name="文字方塊 11"/>
          <p:cNvSpPr txBox="1"/>
          <p:nvPr/>
        </p:nvSpPr>
        <p:spPr>
          <a:xfrm>
            <a:off x="1046163" y="1679575"/>
            <a:ext cx="2641600" cy="646113"/>
          </a:xfrm>
          <a:prstGeom prst="rect">
            <a:avLst/>
          </a:prstGeom>
          <a:noFill/>
        </p:spPr>
        <p:txBody>
          <a:bodyPr>
            <a:spAutoFit/>
          </a:bodyPr>
          <a:lstStyle/>
          <a:p>
            <a:pPr algn="ctr">
              <a:defRPr/>
            </a:pPr>
            <a:r>
              <a:rPr lang="zh-TW" altLang="en-US" sz="3600" dirty="0">
                <a:solidFill>
                  <a:schemeClr val="tx1">
                    <a:lumMod val="50000"/>
                    <a:lumOff val="50000"/>
                  </a:schemeClr>
                </a:solidFill>
                <a:latin typeface="微軟正黑體 Light" panose="020B0304030504040204" pitchFamily="34" charset="-120"/>
                <a:ea typeface="微軟正黑體 Light" panose="020B0304030504040204" pitchFamily="34" charset="-120"/>
                <a:cs typeface="Arial" panose="020B0604020202020204" pitchFamily="34" charset="0"/>
              </a:rPr>
              <a:t>圖像傳達</a:t>
            </a:r>
          </a:p>
        </p:txBody>
      </p:sp>
      <p:sp>
        <p:nvSpPr>
          <p:cNvPr id="13" name="文字方塊 12"/>
          <p:cNvSpPr txBox="1"/>
          <p:nvPr/>
        </p:nvSpPr>
        <p:spPr>
          <a:xfrm>
            <a:off x="4791075" y="1679575"/>
            <a:ext cx="3998913" cy="646113"/>
          </a:xfrm>
          <a:prstGeom prst="rect">
            <a:avLst/>
          </a:prstGeom>
          <a:noFill/>
        </p:spPr>
        <p:txBody>
          <a:bodyPr>
            <a:spAutoFit/>
          </a:bodyPr>
          <a:lstStyle/>
          <a:p>
            <a:pPr algn="ctr">
              <a:defRPr/>
            </a:pPr>
            <a:r>
              <a:rPr lang="en-US" altLang="zh-TW" sz="3600" dirty="0">
                <a:solidFill>
                  <a:schemeClr val="tx1">
                    <a:lumMod val="50000"/>
                    <a:lumOff val="50000"/>
                  </a:schemeClr>
                </a:solidFill>
                <a:latin typeface="微軟正黑體 Light" panose="020B0304030504040204" pitchFamily="34" charset="-120"/>
                <a:ea typeface="微軟正黑體 Light" panose="020B0304030504040204" pitchFamily="34" charset="-120"/>
                <a:cs typeface="Arial" panose="020B0604020202020204" pitchFamily="34" charset="0"/>
              </a:rPr>
              <a:t>"</a:t>
            </a:r>
            <a:r>
              <a:rPr lang="zh-TW" altLang="en-US" sz="3600" dirty="0">
                <a:solidFill>
                  <a:schemeClr val="tx1">
                    <a:lumMod val="50000"/>
                    <a:lumOff val="50000"/>
                  </a:schemeClr>
                </a:solidFill>
                <a:latin typeface="微軟正黑體 Light" panose="020B0304030504040204" pitchFamily="34" charset="-120"/>
                <a:ea typeface="微軟正黑體 Light" panose="020B0304030504040204" pitchFamily="34" charset="-120"/>
                <a:cs typeface="Arial" panose="020B0604020202020204" pitchFamily="34" charset="0"/>
              </a:rPr>
              <a:t>精準的</a:t>
            </a:r>
            <a:r>
              <a:rPr lang="en-US" altLang="zh-TW" sz="3600" dirty="0">
                <a:solidFill>
                  <a:schemeClr val="tx1">
                    <a:lumMod val="50000"/>
                    <a:lumOff val="50000"/>
                  </a:schemeClr>
                </a:solidFill>
                <a:latin typeface="微軟正黑體 Light" panose="020B0304030504040204" pitchFamily="34" charset="-120"/>
                <a:ea typeface="微軟正黑體 Light" panose="020B0304030504040204" pitchFamily="34" charset="-120"/>
                <a:cs typeface="Arial" panose="020B0604020202020204" pitchFamily="34" charset="0"/>
              </a:rPr>
              <a:t>"</a:t>
            </a:r>
            <a:r>
              <a:rPr lang="zh-TW" altLang="en-US" sz="3600" dirty="0">
                <a:solidFill>
                  <a:schemeClr val="tx1">
                    <a:lumMod val="50000"/>
                    <a:lumOff val="50000"/>
                  </a:schemeClr>
                </a:solidFill>
                <a:latin typeface="微軟正黑體 Light" panose="020B0304030504040204" pitchFamily="34" charset="-120"/>
                <a:ea typeface="微軟正黑體 Light" panose="020B0304030504040204" pitchFamily="34" charset="-120"/>
                <a:cs typeface="Arial" panose="020B0604020202020204" pitchFamily="34" charset="0"/>
              </a:rPr>
              <a:t>圖像傳達</a:t>
            </a:r>
          </a:p>
        </p:txBody>
      </p:sp>
      <p:sp>
        <p:nvSpPr>
          <p:cNvPr id="14" name="矩形 13"/>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7"/>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ECF1B7"/>
        </a:solidFill>
        <a:effectLst/>
      </p:bgPr>
    </p:bg>
    <p:spTree>
      <p:nvGrpSpPr>
        <p:cNvPr id="1" name=""/>
        <p:cNvGrpSpPr/>
        <p:nvPr/>
      </p:nvGrpSpPr>
      <p:grpSpPr>
        <a:xfrm>
          <a:off x="0" y="0"/>
          <a:ext cx="0" cy="0"/>
          <a:chOff x="0" y="0"/>
          <a:chExt cx="0" cy="0"/>
        </a:xfrm>
      </p:grpSpPr>
      <p:pic>
        <p:nvPicPr>
          <p:cNvPr id="140290" name="Picture 5" descr="F1445394867602"/>
          <p:cNvPicPr>
            <a:picLocks noChangeAspect="1" noChangeArrowheads="1"/>
          </p:cNvPicPr>
          <p:nvPr/>
        </p:nvPicPr>
        <p:blipFill>
          <a:blip r:embed="rId2"/>
          <a:srcRect/>
          <a:stretch>
            <a:fillRect/>
          </a:stretch>
        </p:blipFill>
        <p:spPr bwMode="auto">
          <a:xfrm>
            <a:off x="1465263" y="549275"/>
            <a:ext cx="6211887" cy="6308725"/>
          </a:xfrm>
          <a:prstGeom prst="rect">
            <a:avLst/>
          </a:prstGeom>
          <a:noFill/>
          <a:ln w="9525">
            <a:noFill/>
            <a:miter lim="800000"/>
            <a:headEnd/>
            <a:tailEnd/>
          </a:ln>
        </p:spPr>
      </p:pic>
      <p:grpSp>
        <p:nvGrpSpPr>
          <p:cNvPr id="140291" name="群組 4"/>
          <p:cNvGrpSpPr>
            <a:grpSpLocks/>
          </p:cNvGrpSpPr>
          <p:nvPr/>
        </p:nvGrpSpPr>
        <p:grpSpPr bwMode="auto">
          <a:xfrm>
            <a:off x="1546225" y="96838"/>
            <a:ext cx="6049963" cy="434975"/>
            <a:chOff x="1547580" y="1268700"/>
            <a:chExt cx="6048840" cy="435190"/>
          </a:xfrm>
        </p:grpSpPr>
        <p:sp>
          <p:nvSpPr>
            <p:cNvPr id="2" name="矩形: 圓角 1"/>
            <p:cNvSpPr/>
            <p:nvPr/>
          </p:nvSpPr>
          <p:spPr>
            <a:xfrm>
              <a:off x="1547580" y="1268700"/>
              <a:ext cx="6048840" cy="435190"/>
            </a:xfrm>
            <a:prstGeom prst="roundRect">
              <a:avLst/>
            </a:prstGeom>
            <a:solidFill>
              <a:srgbClr val="4D54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40293" name="文字方塊 2"/>
            <p:cNvSpPr txBox="1">
              <a:spLocks noChangeArrowheads="1"/>
            </p:cNvSpPr>
            <p:nvPr/>
          </p:nvSpPr>
          <p:spPr bwMode="auto">
            <a:xfrm>
              <a:off x="1619590" y="1286240"/>
              <a:ext cx="2613721" cy="400110"/>
            </a:xfrm>
            <a:prstGeom prst="rect">
              <a:avLst/>
            </a:prstGeom>
            <a:noFill/>
            <a:ln w="9525">
              <a:noFill/>
              <a:miter lim="800000"/>
              <a:headEnd/>
              <a:tailEnd/>
            </a:ln>
          </p:spPr>
          <p:txBody>
            <a:bodyPr anchor="ctr">
              <a:spAutoFit/>
            </a:bodyPr>
            <a:lstStyle/>
            <a:p>
              <a:r>
                <a:rPr lang="zh-TW" altLang="en-US" sz="2000" b="1">
                  <a:solidFill>
                    <a:schemeClr val="bg1"/>
                  </a:solidFill>
                  <a:latin typeface="微軟正黑體" pitchFamily="34" charset="-120"/>
                  <a:ea typeface="微軟正黑體" pitchFamily="34" charset="-120"/>
                </a:rPr>
                <a:t>圖文文法６大基本圖</a:t>
              </a:r>
              <a:endParaRPr lang="zh-TW" altLang="en-US" sz="2000">
                <a:solidFill>
                  <a:schemeClr val="bg1"/>
                </a:solidFill>
                <a:latin typeface="微軟正黑體" pitchFamily="34" charset="-120"/>
                <a:ea typeface="微軟正黑體" pitchFamily="34" charset="-120"/>
              </a:endParaRPr>
            </a:p>
          </p:txBody>
        </p:sp>
        <p:sp>
          <p:nvSpPr>
            <p:cNvPr id="4" name="矩形 2"/>
            <p:cNvSpPr>
              <a:spLocks noChangeArrowheads="1"/>
            </p:cNvSpPr>
            <p:nvPr/>
          </p:nvSpPr>
          <p:spPr bwMode="auto">
            <a:xfrm>
              <a:off x="4233131" y="1278230"/>
              <a:ext cx="3363289" cy="416131"/>
            </a:xfrm>
            <a:prstGeom prst="rect">
              <a:avLst/>
            </a:prstGeom>
            <a:noFill/>
            <a:ln>
              <a:noFill/>
            </a:ln>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defRPr/>
              </a:pPr>
              <a:r>
                <a:rPr lang="en-US" altLang="zh-TW" sz="1050" dirty="0">
                  <a:solidFill>
                    <a:schemeClr val="bg1"/>
                  </a:solidFill>
                  <a:latin typeface="微軟正黑體" panose="020B0604030504040204" pitchFamily="34" charset="-120"/>
                  <a:ea typeface="微軟正黑體" panose="020B0604030504040204" pitchFamily="34" charset="-120"/>
                </a:rPr>
                <a:t>Dan Roam</a:t>
              </a:r>
              <a:r>
                <a:rPr lang="zh-TW" altLang="en-US" sz="1050" dirty="0">
                  <a:solidFill>
                    <a:schemeClr val="bg1"/>
                  </a:solidFill>
                  <a:latin typeface="微軟正黑體" panose="020B0604030504040204" pitchFamily="34" charset="-120"/>
                  <a:ea typeface="微軟正黑體" panose="020B0604030504040204" pitchFamily="34" charset="-120"/>
                </a:rPr>
                <a:t>，</a:t>
              </a:r>
              <a:r>
                <a:rPr lang="en-US" altLang="zh-TW" sz="1050" dirty="0">
                  <a:solidFill>
                    <a:schemeClr val="bg1"/>
                  </a:solidFill>
                  <a:latin typeface="微軟正黑體" panose="020B0604030504040204" pitchFamily="34" charset="-120"/>
                  <a:ea typeface="微軟正黑體" panose="020B0604030504040204" pitchFamily="34" charset="-120"/>
                </a:rPr>
                <a:t>《</a:t>
              </a:r>
              <a:r>
                <a:rPr lang="zh-TW" altLang="en-US" sz="1050" dirty="0">
                  <a:solidFill>
                    <a:schemeClr val="bg1"/>
                  </a:solidFill>
                  <a:latin typeface="微軟正黑體" panose="020B0604030504040204" pitchFamily="34" charset="-120"/>
                  <a:ea typeface="微軟正黑體" panose="020B0604030504040204" pitchFamily="34" charset="-120"/>
                </a:rPr>
                <a:t>一句話配一張圖，再複雜都能說清楚</a:t>
              </a:r>
              <a:r>
                <a:rPr lang="en-US" altLang="zh-TW" sz="1050" dirty="0">
                  <a:solidFill>
                    <a:schemeClr val="bg1"/>
                  </a:solidFill>
                  <a:latin typeface="微軟正黑體" panose="020B0604030504040204" pitchFamily="34" charset="-120"/>
                  <a:ea typeface="微軟正黑體" panose="020B0604030504040204" pitchFamily="34" charset="-120"/>
                </a:rPr>
                <a:t>》</a:t>
              </a:r>
            </a:p>
            <a:p>
              <a:pPr>
                <a:defRPr/>
              </a:pPr>
              <a:r>
                <a:rPr lang="zh-TW" altLang="en-US" sz="1050" dirty="0">
                  <a:solidFill>
                    <a:schemeClr val="bg1"/>
                  </a:solidFill>
                  <a:latin typeface="微軟正黑體" panose="020B0604030504040204" pitchFamily="34" charset="-120"/>
                  <a:ea typeface="微軟正黑體" panose="020B0604030504040204" pitchFamily="34" charset="-120"/>
                </a:rPr>
                <a:t>吳佳珍，</a:t>
              </a:r>
              <a:r>
                <a:rPr lang="en-US" altLang="zh-TW" sz="1050" dirty="0">
                  <a:solidFill>
                    <a:schemeClr val="bg1"/>
                  </a:solidFill>
                  <a:latin typeface="微軟正黑體" panose="020B0604030504040204" pitchFamily="34" charset="-120"/>
                  <a:ea typeface="微軟正黑體" panose="020B0604030504040204" pitchFamily="34" charset="-120"/>
                </a:rPr>
                <a:t>《Cheers</a:t>
              </a:r>
              <a:r>
                <a:rPr lang="zh-TW" altLang="en-US" sz="1050" dirty="0">
                  <a:solidFill>
                    <a:schemeClr val="bg1"/>
                  </a:solidFill>
                  <a:latin typeface="微軟正黑體" panose="020B0604030504040204" pitchFamily="34" charset="-120"/>
                  <a:ea typeface="微軟正黑體" panose="020B0604030504040204" pitchFamily="34" charset="-120"/>
                </a:rPr>
                <a:t>雜誌</a:t>
              </a:r>
              <a:r>
                <a:rPr lang="en-US" altLang="zh-TW" sz="1050" dirty="0">
                  <a:solidFill>
                    <a:schemeClr val="bg1"/>
                  </a:solidFill>
                  <a:latin typeface="微軟正黑體" panose="020B0604030504040204" pitchFamily="34" charset="-120"/>
                  <a:ea typeface="微軟正黑體" panose="020B0604030504040204" pitchFamily="34" charset="-120"/>
                </a:rPr>
                <a:t>178</a:t>
              </a:r>
              <a:r>
                <a:rPr lang="zh-TW" altLang="en-US" sz="1050" dirty="0">
                  <a:solidFill>
                    <a:schemeClr val="bg1"/>
                  </a:solidFill>
                  <a:latin typeface="微軟正黑體" panose="020B0604030504040204" pitchFamily="34" charset="-120"/>
                  <a:ea typeface="微軟正黑體" panose="020B0604030504040204" pitchFamily="34" charset="-120"/>
                </a:rPr>
                <a:t>期</a:t>
              </a:r>
              <a:r>
                <a:rPr lang="en-US" altLang="zh-TW" sz="1050" dirty="0">
                  <a:solidFill>
                    <a:schemeClr val="bg1"/>
                  </a:solidFill>
                  <a:latin typeface="微軟正黑體" panose="020B0604030504040204" pitchFamily="34" charset="-120"/>
                  <a:ea typeface="微軟正黑體" panose="020B0604030504040204" pitchFamily="34" charset="-120"/>
                </a:rPr>
                <a:t>》</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1314" name="Group 15"/>
          <p:cNvGrpSpPr>
            <a:grpSpLocks/>
          </p:cNvGrpSpPr>
          <p:nvPr/>
        </p:nvGrpSpPr>
        <p:grpSpPr bwMode="auto">
          <a:xfrm>
            <a:off x="0" y="476250"/>
            <a:ext cx="9144000" cy="5143500"/>
            <a:chOff x="0" y="300"/>
            <a:chExt cx="5760" cy="3240"/>
          </a:xfrm>
        </p:grpSpPr>
        <p:sp>
          <p:nvSpPr>
            <p:cNvPr id="141326" name="Rectangle 13"/>
            <p:cNvSpPr>
              <a:spLocks noChangeArrowheads="1"/>
            </p:cNvSpPr>
            <p:nvPr/>
          </p:nvSpPr>
          <p:spPr bwMode="auto">
            <a:xfrm>
              <a:off x="0" y="300"/>
              <a:ext cx="5760" cy="3240"/>
            </a:xfrm>
            <a:prstGeom prst="rect">
              <a:avLst/>
            </a:prstGeom>
            <a:solidFill>
              <a:schemeClr val="bg1"/>
            </a:solidFill>
            <a:ln w="9525">
              <a:noFill/>
              <a:miter lim="800000"/>
              <a:headEnd/>
              <a:tailEnd/>
            </a:ln>
          </p:spPr>
          <p:txBody>
            <a:bodyPr wrap="none" anchor="ctr"/>
            <a:lstStyle/>
            <a:p>
              <a:endParaRPr lang="zh-TW" altLang="zh-TW"/>
            </a:p>
          </p:txBody>
        </p:sp>
        <p:pic>
          <p:nvPicPr>
            <p:cNvPr id="141327" name="Picture 2" descr="http://2.bp.blogspot.com/-IXenEARCbUk/VL_P0oknIxI/AAAAAAAAFDA/8CL5nFa_kCQ/s1600/150121%2B%E5%9C%96%E5%83%8F%E5%82%B3%E9%81%94%E5%B0%88%E6%AC%84%EF%BC%9A%E3%80%8C%E9%AB%98%E5%B1%B1%E7%97%87%E7%9A%84%E6%88%90%E5%9B%A0%E3%80%81%E7%97%87%E7%8B%80%E8%88%87%E8%99%95%E7%90%86%E4%BB%8B%E7%B4%B9%E3%80%8D%E7%B0%A1%E5%A0%B1%E8%A8%AD%E8%A8%88.008.png"/>
            <p:cNvPicPr>
              <a:picLocks noChangeAspect="1" noChangeArrowheads="1"/>
            </p:cNvPicPr>
            <p:nvPr/>
          </p:nvPicPr>
          <p:blipFill>
            <a:blip r:embed="rId2"/>
            <a:srcRect t="8044"/>
            <a:stretch>
              <a:fillRect/>
            </a:stretch>
          </p:blipFill>
          <p:spPr bwMode="auto">
            <a:xfrm>
              <a:off x="714" y="436"/>
              <a:ext cx="4343" cy="2995"/>
            </a:xfrm>
            <a:prstGeom prst="rect">
              <a:avLst/>
            </a:prstGeom>
            <a:noFill/>
            <a:ln w="9525">
              <a:noFill/>
              <a:miter lim="800000"/>
              <a:headEnd/>
              <a:tailEnd/>
            </a:ln>
          </p:spPr>
        </p:pic>
      </p:grpSp>
      <p:sp>
        <p:nvSpPr>
          <p:cNvPr id="141315" name="矩形 2"/>
          <p:cNvSpPr>
            <a:spLocks noChangeArrowheads="1"/>
          </p:cNvSpPr>
          <p:nvPr/>
        </p:nvSpPr>
        <p:spPr bwMode="auto">
          <a:xfrm>
            <a:off x="4208463" y="0"/>
            <a:ext cx="4935537" cy="51752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http://artofslide.blogspot.tw/2015/01/blog-post.html</a:t>
            </a:r>
            <a:endParaRPr lang="en-US" altLang="zh-TW" sz="1400">
              <a:latin typeface="微軟正黑體" pitchFamily="34" charset="-120"/>
              <a:ea typeface="微軟正黑體" pitchFamily="34" charset="-120"/>
            </a:endParaRPr>
          </a:p>
          <a:p>
            <a:pPr algn="r"/>
            <a:r>
              <a:rPr lang="zh-TW" altLang="en-US" sz="1400">
                <a:solidFill>
                  <a:schemeClr val="bg1"/>
                </a:solidFill>
                <a:latin typeface="微軟正黑體" pitchFamily="34" charset="-120"/>
                <a:ea typeface="微軟正黑體" pitchFamily="34" charset="-120"/>
              </a:rPr>
              <a:t>作者：彭毅弘</a:t>
            </a:r>
          </a:p>
        </p:txBody>
      </p:sp>
      <p:sp>
        <p:nvSpPr>
          <p:cNvPr id="141316" name="Line 6"/>
          <p:cNvSpPr>
            <a:spLocks noChangeShapeType="1"/>
          </p:cNvSpPr>
          <p:nvPr/>
        </p:nvSpPr>
        <p:spPr bwMode="auto">
          <a:xfrm>
            <a:off x="1331913" y="5805488"/>
            <a:ext cx="1439862" cy="0"/>
          </a:xfrm>
          <a:prstGeom prst="line">
            <a:avLst/>
          </a:prstGeom>
          <a:noFill/>
          <a:ln w="9525">
            <a:solidFill>
              <a:schemeClr val="bg1"/>
            </a:solidFill>
            <a:round/>
            <a:headEnd type="diamond" w="med" len="med"/>
            <a:tailEnd type="diamond" w="med" len="med"/>
          </a:ln>
        </p:spPr>
        <p:txBody>
          <a:bodyPr/>
          <a:lstStyle/>
          <a:p>
            <a:endParaRPr lang="zh-TW" altLang="en-US"/>
          </a:p>
        </p:txBody>
      </p:sp>
      <p:sp>
        <p:nvSpPr>
          <p:cNvPr id="141317" name="Line 7"/>
          <p:cNvSpPr>
            <a:spLocks noChangeShapeType="1"/>
          </p:cNvSpPr>
          <p:nvPr/>
        </p:nvSpPr>
        <p:spPr bwMode="auto">
          <a:xfrm>
            <a:off x="2989263" y="5805488"/>
            <a:ext cx="1295400" cy="0"/>
          </a:xfrm>
          <a:prstGeom prst="line">
            <a:avLst/>
          </a:prstGeom>
          <a:noFill/>
          <a:ln w="9525">
            <a:solidFill>
              <a:schemeClr val="bg1"/>
            </a:solidFill>
            <a:round/>
            <a:headEnd type="diamond" w="med" len="med"/>
            <a:tailEnd type="diamond" w="med" len="med"/>
          </a:ln>
        </p:spPr>
        <p:txBody>
          <a:bodyPr/>
          <a:lstStyle/>
          <a:p>
            <a:endParaRPr lang="zh-TW" altLang="en-US"/>
          </a:p>
        </p:txBody>
      </p:sp>
      <p:sp>
        <p:nvSpPr>
          <p:cNvPr id="141318" name="Line 8"/>
          <p:cNvSpPr>
            <a:spLocks noChangeShapeType="1"/>
          </p:cNvSpPr>
          <p:nvPr/>
        </p:nvSpPr>
        <p:spPr bwMode="auto">
          <a:xfrm>
            <a:off x="4500563" y="5805488"/>
            <a:ext cx="3024187" cy="0"/>
          </a:xfrm>
          <a:prstGeom prst="line">
            <a:avLst/>
          </a:prstGeom>
          <a:noFill/>
          <a:ln w="9525">
            <a:solidFill>
              <a:schemeClr val="bg1"/>
            </a:solidFill>
            <a:round/>
            <a:headEnd type="diamond" w="med" len="med"/>
            <a:tailEnd type="diamond" w="med" len="med"/>
          </a:ln>
        </p:spPr>
        <p:txBody>
          <a:bodyPr/>
          <a:lstStyle/>
          <a:p>
            <a:endParaRPr lang="zh-TW" altLang="en-US"/>
          </a:p>
        </p:txBody>
      </p:sp>
      <p:sp>
        <p:nvSpPr>
          <p:cNvPr id="141319" name="Text Box 9"/>
          <p:cNvSpPr txBox="1">
            <a:spLocks noChangeArrowheads="1"/>
          </p:cNvSpPr>
          <p:nvPr/>
        </p:nvSpPr>
        <p:spPr bwMode="auto">
          <a:xfrm>
            <a:off x="1584325" y="5870575"/>
            <a:ext cx="936625" cy="366713"/>
          </a:xfrm>
          <a:prstGeom prst="rect">
            <a:avLst/>
          </a:prstGeom>
          <a:noFill/>
          <a:ln w="9525">
            <a:noFill/>
            <a:miter lim="800000"/>
            <a:headEnd/>
            <a:tailEnd/>
          </a:ln>
        </p:spPr>
        <p:txBody>
          <a:bodyPr>
            <a:spAutoFit/>
          </a:bodyPr>
          <a:lstStyle/>
          <a:p>
            <a:pPr algn="ctr">
              <a:spcBef>
                <a:spcPct val="50000"/>
              </a:spcBef>
            </a:pPr>
            <a:r>
              <a:rPr lang="zh-TW" altLang="en-US">
                <a:solidFill>
                  <a:schemeClr val="bg1"/>
                </a:solidFill>
                <a:ea typeface="微軟正黑體" pitchFamily="34" charset="-120"/>
              </a:rPr>
              <a:t>流程圖</a:t>
            </a:r>
          </a:p>
        </p:txBody>
      </p:sp>
      <p:sp>
        <p:nvSpPr>
          <p:cNvPr id="141320" name="Text Box 10"/>
          <p:cNvSpPr txBox="1">
            <a:spLocks noChangeArrowheads="1"/>
          </p:cNvSpPr>
          <p:nvPr/>
        </p:nvSpPr>
        <p:spPr bwMode="auto">
          <a:xfrm>
            <a:off x="3203575" y="5870575"/>
            <a:ext cx="936625" cy="366713"/>
          </a:xfrm>
          <a:prstGeom prst="rect">
            <a:avLst/>
          </a:prstGeom>
          <a:noFill/>
          <a:ln w="9525">
            <a:noFill/>
            <a:miter lim="800000"/>
            <a:headEnd/>
            <a:tailEnd/>
          </a:ln>
        </p:spPr>
        <p:txBody>
          <a:bodyPr>
            <a:spAutoFit/>
          </a:bodyPr>
          <a:lstStyle/>
          <a:p>
            <a:pPr algn="ctr">
              <a:spcBef>
                <a:spcPct val="50000"/>
              </a:spcBef>
            </a:pPr>
            <a:r>
              <a:rPr lang="zh-TW" altLang="en-US">
                <a:solidFill>
                  <a:schemeClr val="bg1"/>
                </a:solidFill>
                <a:ea typeface="微軟正黑體" pitchFamily="34" charset="-120"/>
              </a:rPr>
              <a:t>線條圖</a:t>
            </a:r>
          </a:p>
        </p:txBody>
      </p:sp>
      <p:sp>
        <p:nvSpPr>
          <p:cNvPr id="141321" name="Text Box 11"/>
          <p:cNvSpPr txBox="1">
            <a:spLocks noChangeArrowheads="1"/>
          </p:cNvSpPr>
          <p:nvPr/>
        </p:nvSpPr>
        <p:spPr bwMode="auto">
          <a:xfrm>
            <a:off x="4913313" y="5870575"/>
            <a:ext cx="2197100" cy="366713"/>
          </a:xfrm>
          <a:prstGeom prst="rect">
            <a:avLst/>
          </a:prstGeom>
          <a:noFill/>
          <a:ln w="9525">
            <a:noFill/>
            <a:miter lim="800000"/>
            <a:headEnd/>
            <a:tailEnd/>
          </a:ln>
        </p:spPr>
        <p:txBody>
          <a:bodyPr>
            <a:spAutoFit/>
          </a:bodyPr>
          <a:lstStyle/>
          <a:p>
            <a:pPr algn="ctr">
              <a:spcBef>
                <a:spcPct val="50000"/>
              </a:spcBef>
            </a:pPr>
            <a:r>
              <a:rPr lang="zh-TW" altLang="en-US">
                <a:solidFill>
                  <a:schemeClr val="bg1"/>
                </a:solidFill>
                <a:ea typeface="微軟正黑體" pitchFamily="34" charset="-120"/>
              </a:rPr>
              <a:t>線條圖   </a:t>
            </a:r>
            <a:r>
              <a:rPr lang="en-US" altLang="zh-TW">
                <a:solidFill>
                  <a:schemeClr val="bg1"/>
                </a:solidFill>
                <a:ea typeface="微軟正黑體" pitchFamily="34" charset="-120"/>
              </a:rPr>
              <a:t>+   </a:t>
            </a:r>
            <a:r>
              <a:rPr lang="zh-TW" altLang="en-US">
                <a:solidFill>
                  <a:schemeClr val="bg1"/>
                </a:solidFill>
                <a:ea typeface="微軟正黑體" pitchFamily="34" charset="-120"/>
              </a:rPr>
              <a:t>區域圖</a:t>
            </a:r>
          </a:p>
        </p:txBody>
      </p:sp>
      <p:sp>
        <p:nvSpPr>
          <p:cNvPr id="141322" name="Text Box 12"/>
          <p:cNvSpPr txBox="1">
            <a:spLocks noChangeArrowheads="1"/>
          </p:cNvSpPr>
          <p:nvPr/>
        </p:nvSpPr>
        <p:spPr bwMode="auto">
          <a:xfrm>
            <a:off x="2925763" y="6272213"/>
            <a:ext cx="1474787" cy="396875"/>
          </a:xfrm>
          <a:prstGeom prst="rect">
            <a:avLst/>
          </a:prstGeom>
          <a:noFill/>
          <a:ln w="9525">
            <a:noFill/>
            <a:miter lim="800000"/>
            <a:headEnd/>
            <a:tailEnd/>
          </a:ln>
        </p:spPr>
        <p:txBody>
          <a:bodyPr>
            <a:spAutoFit/>
          </a:bodyPr>
          <a:lstStyle/>
          <a:p>
            <a:pPr algn="ctr">
              <a:spcBef>
                <a:spcPct val="50000"/>
              </a:spcBef>
            </a:pPr>
            <a:r>
              <a:rPr lang="zh-TW" altLang="en-US" sz="1000">
                <a:solidFill>
                  <a:schemeClr val="bg1"/>
                </a:solidFill>
                <a:ea typeface="微軟正黑體" pitchFamily="34" charset="-120"/>
              </a:rPr>
              <a:t>用來代表人、地、</a:t>
            </a:r>
            <a:br>
              <a:rPr lang="zh-TW" altLang="en-US" sz="1000">
                <a:solidFill>
                  <a:schemeClr val="bg1"/>
                </a:solidFill>
                <a:ea typeface="微軟正黑體" pitchFamily="34" charset="-120"/>
              </a:rPr>
            </a:br>
            <a:r>
              <a:rPr lang="zh-TW" altLang="en-US" sz="1000">
                <a:solidFill>
                  <a:schemeClr val="bg1"/>
                </a:solidFill>
                <a:ea typeface="微軟正黑體" pitchFamily="34" charset="-120"/>
              </a:rPr>
              <a:t>物的簡單視覺圖像</a:t>
            </a:r>
          </a:p>
        </p:txBody>
      </p:sp>
      <p:sp>
        <p:nvSpPr>
          <p:cNvPr id="141323" name="Text Box 13"/>
          <p:cNvSpPr txBox="1">
            <a:spLocks noChangeArrowheads="1"/>
          </p:cNvSpPr>
          <p:nvPr/>
        </p:nvSpPr>
        <p:spPr bwMode="auto">
          <a:xfrm>
            <a:off x="1320800" y="6272213"/>
            <a:ext cx="1474788" cy="244475"/>
          </a:xfrm>
          <a:prstGeom prst="rect">
            <a:avLst/>
          </a:prstGeom>
          <a:noFill/>
          <a:ln w="9525">
            <a:noFill/>
            <a:miter lim="800000"/>
            <a:headEnd/>
            <a:tailEnd/>
          </a:ln>
        </p:spPr>
        <p:txBody>
          <a:bodyPr>
            <a:spAutoFit/>
          </a:bodyPr>
          <a:lstStyle/>
          <a:p>
            <a:pPr algn="ctr">
              <a:spcBef>
                <a:spcPct val="50000"/>
              </a:spcBef>
            </a:pPr>
            <a:r>
              <a:rPr lang="zh-TW" altLang="en-US" sz="1000">
                <a:solidFill>
                  <a:schemeClr val="bg1"/>
                </a:solidFill>
                <a:ea typeface="微軟正黑體" pitchFamily="34" charset="-120"/>
              </a:rPr>
              <a:t>顯示事物如何互動</a:t>
            </a:r>
          </a:p>
        </p:txBody>
      </p:sp>
      <p:sp>
        <p:nvSpPr>
          <p:cNvPr id="141324" name="Text Box 14"/>
          <p:cNvSpPr txBox="1">
            <a:spLocks noChangeArrowheads="1"/>
          </p:cNvSpPr>
          <p:nvPr/>
        </p:nvSpPr>
        <p:spPr bwMode="auto">
          <a:xfrm>
            <a:off x="4689475" y="6272213"/>
            <a:ext cx="1474788" cy="396875"/>
          </a:xfrm>
          <a:prstGeom prst="rect">
            <a:avLst/>
          </a:prstGeom>
          <a:noFill/>
          <a:ln w="9525">
            <a:noFill/>
            <a:miter lim="800000"/>
            <a:headEnd/>
            <a:tailEnd/>
          </a:ln>
        </p:spPr>
        <p:txBody>
          <a:bodyPr>
            <a:spAutoFit/>
          </a:bodyPr>
          <a:lstStyle/>
          <a:p>
            <a:pPr algn="ctr">
              <a:spcBef>
                <a:spcPct val="50000"/>
              </a:spcBef>
            </a:pPr>
            <a:r>
              <a:rPr lang="zh-TW" altLang="en-US" sz="1000">
                <a:solidFill>
                  <a:schemeClr val="bg1"/>
                </a:solidFill>
                <a:ea typeface="微軟正黑體" pitchFamily="34" charset="-120"/>
              </a:rPr>
              <a:t>用來代表人、地、</a:t>
            </a:r>
            <a:br>
              <a:rPr lang="zh-TW" altLang="en-US" sz="1000">
                <a:solidFill>
                  <a:schemeClr val="bg1"/>
                </a:solidFill>
                <a:ea typeface="微軟正黑體" pitchFamily="34" charset="-120"/>
              </a:rPr>
            </a:br>
            <a:r>
              <a:rPr lang="zh-TW" altLang="en-US" sz="1000">
                <a:solidFill>
                  <a:schemeClr val="bg1"/>
                </a:solidFill>
                <a:ea typeface="微軟正黑體" pitchFamily="34" charset="-120"/>
              </a:rPr>
              <a:t>物的簡單視覺圖像</a:t>
            </a:r>
          </a:p>
        </p:txBody>
      </p:sp>
      <p:sp>
        <p:nvSpPr>
          <p:cNvPr id="141325" name="Text Box 15"/>
          <p:cNvSpPr txBox="1">
            <a:spLocks noChangeArrowheads="1"/>
          </p:cNvSpPr>
          <p:nvPr/>
        </p:nvSpPr>
        <p:spPr bwMode="auto">
          <a:xfrm>
            <a:off x="5876925" y="6272213"/>
            <a:ext cx="1474788" cy="244475"/>
          </a:xfrm>
          <a:prstGeom prst="rect">
            <a:avLst/>
          </a:prstGeom>
          <a:noFill/>
          <a:ln w="9525">
            <a:noFill/>
            <a:miter lim="800000"/>
            <a:headEnd/>
            <a:tailEnd/>
          </a:ln>
        </p:spPr>
        <p:txBody>
          <a:bodyPr>
            <a:spAutoFit/>
          </a:bodyPr>
          <a:lstStyle/>
          <a:p>
            <a:pPr algn="ctr">
              <a:spcBef>
                <a:spcPct val="50000"/>
              </a:spcBef>
            </a:pPr>
            <a:r>
              <a:rPr lang="zh-TW" altLang="en-US" sz="1000">
                <a:solidFill>
                  <a:schemeClr val="bg1"/>
                </a:solidFill>
                <a:ea typeface="微軟正黑體" pitchFamily="34" charset="-120"/>
              </a:rPr>
              <a:t>顯示事物的位置</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2338" name="Picture 2" descr="https://3.bp.blogspot.com/-mp8_mw2AQys/Vp-hO6GK8GI/AAAAAAAAttA/PuxxqR-GOIw/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24.png"/>
          <p:cNvPicPr>
            <a:picLocks noChangeAspect="1" noChangeArrowheads="1"/>
          </p:cNvPicPr>
          <p:nvPr/>
        </p:nvPicPr>
        <p:blipFill>
          <a:blip r:embed="rId2"/>
          <a:srcRect/>
          <a:stretch>
            <a:fillRect/>
          </a:stretch>
        </p:blipFill>
        <p:spPr bwMode="auto">
          <a:xfrm>
            <a:off x="0" y="476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https://www.youtube.com/watch?v=uUzoEQJb8xE</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作者：彭毅弘</a:t>
            </a:r>
          </a:p>
        </p:txBody>
      </p:sp>
      <p:sp>
        <p:nvSpPr>
          <p:cNvPr id="142340" name="Line 4"/>
          <p:cNvSpPr>
            <a:spLocks noChangeShapeType="1"/>
          </p:cNvSpPr>
          <p:nvPr/>
        </p:nvSpPr>
        <p:spPr bwMode="auto">
          <a:xfrm>
            <a:off x="250825" y="5805488"/>
            <a:ext cx="1728788" cy="0"/>
          </a:xfrm>
          <a:prstGeom prst="line">
            <a:avLst/>
          </a:prstGeom>
          <a:noFill/>
          <a:ln w="9525">
            <a:solidFill>
              <a:schemeClr val="bg1"/>
            </a:solidFill>
            <a:round/>
            <a:headEnd type="diamond" w="med" len="med"/>
            <a:tailEnd type="diamond" w="med" len="med"/>
          </a:ln>
        </p:spPr>
        <p:txBody>
          <a:bodyPr/>
          <a:lstStyle/>
          <a:p>
            <a:endParaRPr lang="zh-TW" altLang="en-US"/>
          </a:p>
        </p:txBody>
      </p:sp>
      <p:sp>
        <p:nvSpPr>
          <p:cNvPr id="142341" name="Line 5"/>
          <p:cNvSpPr>
            <a:spLocks noChangeShapeType="1"/>
          </p:cNvSpPr>
          <p:nvPr/>
        </p:nvSpPr>
        <p:spPr bwMode="auto">
          <a:xfrm>
            <a:off x="2166938" y="5805488"/>
            <a:ext cx="1684337" cy="0"/>
          </a:xfrm>
          <a:prstGeom prst="line">
            <a:avLst/>
          </a:prstGeom>
          <a:noFill/>
          <a:ln w="9525">
            <a:solidFill>
              <a:schemeClr val="bg1"/>
            </a:solidFill>
            <a:round/>
            <a:headEnd type="diamond" w="med" len="med"/>
            <a:tailEnd type="diamond" w="med" len="med"/>
          </a:ln>
        </p:spPr>
        <p:txBody>
          <a:bodyPr/>
          <a:lstStyle/>
          <a:p>
            <a:endParaRPr lang="zh-TW" altLang="en-US"/>
          </a:p>
        </p:txBody>
      </p:sp>
      <p:sp>
        <p:nvSpPr>
          <p:cNvPr id="142342" name="Line 6"/>
          <p:cNvSpPr>
            <a:spLocks noChangeShapeType="1"/>
          </p:cNvSpPr>
          <p:nvPr/>
        </p:nvSpPr>
        <p:spPr bwMode="auto">
          <a:xfrm>
            <a:off x="4067175" y="5805488"/>
            <a:ext cx="4968875" cy="0"/>
          </a:xfrm>
          <a:prstGeom prst="line">
            <a:avLst/>
          </a:prstGeom>
          <a:noFill/>
          <a:ln w="9525">
            <a:solidFill>
              <a:schemeClr val="bg1"/>
            </a:solidFill>
            <a:round/>
            <a:headEnd type="diamond" w="med" len="med"/>
            <a:tailEnd type="diamond" w="med" len="med"/>
          </a:ln>
        </p:spPr>
        <p:txBody>
          <a:bodyPr/>
          <a:lstStyle/>
          <a:p>
            <a:endParaRPr lang="zh-TW" altLang="en-US"/>
          </a:p>
        </p:txBody>
      </p:sp>
      <p:sp>
        <p:nvSpPr>
          <p:cNvPr id="142343" name="Text Box 7"/>
          <p:cNvSpPr txBox="1">
            <a:spLocks noChangeArrowheads="1"/>
          </p:cNvSpPr>
          <p:nvPr/>
        </p:nvSpPr>
        <p:spPr bwMode="auto">
          <a:xfrm>
            <a:off x="107950" y="5876925"/>
            <a:ext cx="1998663" cy="366713"/>
          </a:xfrm>
          <a:prstGeom prst="rect">
            <a:avLst/>
          </a:prstGeom>
          <a:noFill/>
          <a:ln w="9525">
            <a:noFill/>
            <a:miter lim="800000"/>
            <a:headEnd/>
            <a:tailEnd/>
          </a:ln>
        </p:spPr>
        <p:txBody>
          <a:bodyPr>
            <a:spAutoFit/>
          </a:bodyPr>
          <a:lstStyle/>
          <a:p>
            <a:pPr algn="ctr">
              <a:spcBef>
                <a:spcPct val="50000"/>
              </a:spcBef>
            </a:pPr>
            <a:r>
              <a:rPr lang="zh-TW" altLang="en-US">
                <a:solidFill>
                  <a:schemeClr val="bg1"/>
                </a:solidFill>
                <a:ea typeface="微軟正黑體" pitchFamily="34" charset="-120"/>
              </a:rPr>
              <a:t>條型圖  </a:t>
            </a:r>
            <a:r>
              <a:rPr lang="en-US" altLang="zh-TW">
                <a:solidFill>
                  <a:schemeClr val="bg1"/>
                </a:solidFill>
                <a:ea typeface="微軟正黑體" pitchFamily="34" charset="-120"/>
              </a:rPr>
              <a:t>+  </a:t>
            </a:r>
            <a:r>
              <a:rPr lang="zh-TW" altLang="en-US">
                <a:solidFill>
                  <a:schemeClr val="bg1"/>
                </a:solidFill>
                <a:ea typeface="微軟正黑體" pitchFamily="34" charset="-120"/>
              </a:rPr>
              <a:t>線條圖</a:t>
            </a:r>
          </a:p>
        </p:txBody>
      </p:sp>
      <p:sp>
        <p:nvSpPr>
          <p:cNvPr id="142344" name="Text Box 8"/>
          <p:cNvSpPr txBox="1">
            <a:spLocks noChangeArrowheads="1"/>
          </p:cNvSpPr>
          <p:nvPr/>
        </p:nvSpPr>
        <p:spPr bwMode="auto">
          <a:xfrm>
            <a:off x="2540000" y="5870575"/>
            <a:ext cx="936625" cy="366713"/>
          </a:xfrm>
          <a:prstGeom prst="rect">
            <a:avLst/>
          </a:prstGeom>
          <a:noFill/>
          <a:ln w="9525">
            <a:noFill/>
            <a:miter lim="800000"/>
            <a:headEnd/>
            <a:tailEnd/>
          </a:ln>
        </p:spPr>
        <p:txBody>
          <a:bodyPr>
            <a:spAutoFit/>
          </a:bodyPr>
          <a:lstStyle/>
          <a:p>
            <a:pPr algn="ctr">
              <a:spcBef>
                <a:spcPct val="50000"/>
              </a:spcBef>
            </a:pPr>
            <a:r>
              <a:rPr lang="zh-TW" altLang="en-US">
                <a:solidFill>
                  <a:schemeClr val="bg1"/>
                </a:solidFill>
                <a:ea typeface="微軟正黑體" pitchFamily="34" charset="-120"/>
              </a:rPr>
              <a:t>時程圖</a:t>
            </a:r>
          </a:p>
        </p:txBody>
      </p:sp>
      <p:sp>
        <p:nvSpPr>
          <p:cNvPr id="142345" name="Text Box 9"/>
          <p:cNvSpPr txBox="1">
            <a:spLocks noChangeArrowheads="1"/>
          </p:cNvSpPr>
          <p:nvPr/>
        </p:nvSpPr>
        <p:spPr bwMode="auto">
          <a:xfrm>
            <a:off x="6083300" y="5870575"/>
            <a:ext cx="936625" cy="366713"/>
          </a:xfrm>
          <a:prstGeom prst="rect">
            <a:avLst/>
          </a:prstGeom>
          <a:noFill/>
          <a:ln w="9525">
            <a:noFill/>
            <a:miter lim="800000"/>
            <a:headEnd/>
            <a:tailEnd/>
          </a:ln>
        </p:spPr>
        <p:txBody>
          <a:bodyPr>
            <a:spAutoFit/>
          </a:bodyPr>
          <a:lstStyle/>
          <a:p>
            <a:pPr algn="ctr">
              <a:spcBef>
                <a:spcPct val="50000"/>
              </a:spcBef>
            </a:pPr>
            <a:r>
              <a:rPr lang="zh-TW" altLang="en-US">
                <a:solidFill>
                  <a:schemeClr val="bg1"/>
                </a:solidFill>
                <a:ea typeface="微軟正黑體" pitchFamily="34" charset="-120"/>
              </a:rPr>
              <a:t>區域圖</a:t>
            </a:r>
          </a:p>
        </p:txBody>
      </p:sp>
      <p:sp>
        <p:nvSpPr>
          <p:cNvPr id="142346" name="Text Box 10"/>
          <p:cNvSpPr txBox="1">
            <a:spLocks noChangeArrowheads="1"/>
          </p:cNvSpPr>
          <p:nvPr/>
        </p:nvSpPr>
        <p:spPr bwMode="auto">
          <a:xfrm>
            <a:off x="927100" y="6272213"/>
            <a:ext cx="1474788" cy="396875"/>
          </a:xfrm>
          <a:prstGeom prst="rect">
            <a:avLst/>
          </a:prstGeom>
          <a:noFill/>
          <a:ln w="9525">
            <a:noFill/>
            <a:miter lim="800000"/>
            <a:headEnd/>
            <a:tailEnd/>
          </a:ln>
        </p:spPr>
        <p:txBody>
          <a:bodyPr>
            <a:spAutoFit/>
          </a:bodyPr>
          <a:lstStyle/>
          <a:p>
            <a:pPr algn="ctr">
              <a:spcBef>
                <a:spcPct val="50000"/>
              </a:spcBef>
            </a:pPr>
            <a:r>
              <a:rPr lang="zh-TW" altLang="en-US" sz="1000">
                <a:solidFill>
                  <a:schemeClr val="bg1"/>
                </a:solidFill>
                <a:ea typeface="微軟正黑體" pitchFamily="34" charset="-120"/>
              </a:rPr>
              <a:t>用來代表人、地、</a:t>
            </a:r>
            <a:br>
              <a:rPr lang="zh-TW" altLang="en-US" sz="1000">
                <a:solidFill>
                  <a:schemeClr val="bg1"/>
                </a:solidFill>
                <a:ea typeface="微軟正黑體" pitchFamily="34" charset="-120"/>
              </a:rPr>
            </a:br>
            <a:r>
              <a:rPr lang="zh-TW" altLang="en-US" sz="1000">
                <a:solidFill>
                  <a:schemeClr val="bg1"/>
                </a:solidFill>
                <a:ea typeface="微軟正黑體" pitchFamily="34" charset="-120"/>
              </a:rPr>
              <a:t>物的簡單視覺圖像 </a:t>
            </a:r>
          </a:p>
        </p:txBody>
      </p:sp>
      <p:sp>
        <p:nvSpPr>
          <p:cNvPr id="142347" name="Text Box 11"/>
          <p:cNvSpPr txBox="1">
            <a:spLocks noChangeArrowheads="1"/>
          </p:cNvSpPr>
          <p:nvPr/>
        </p:nvSpPr>
        <p:spPr bwMode="auto">
          <a:xfrm>
            <a:off x="2266950" y="6272213"/>
            <a:ext cx="1474788" cy="244475"/>
          </a:xfrm>
          <a:prstGeom prst="rect">
            <a:avLst/>
          </a:prstGeom>
          <a:noFill/>
          <a:ln w="9525">
            <a:noFill/>
            <a:miter lim="800000"/>
            <a:headEnd/>
            <a:tailEnd/>
          </a:ln>
        </p:spPr>
        <p:txBody>
          <a:bodyPr>
            <a:spAutoFit/>
          </a:bodyPr>
          <a:lstStyle/>
          <a:p>
            <a:pPr algn="ctr">
              <a:spcBef>
                <a:spcPct val="50000"/>
              </a:spcBef>
            </a:pPr>
            <a:r>
              <a:rPr lang="zh-TW" altLang="en-US" sz="1000">
                <a:solidFill>
                  <a:schemeClr val="bg1"/>
                </a:solidFill>
                <a:ea typeface="微軟正黑體" pitchFamily="34" charset="-120"/>
              </a:rPr>
              <a:t>顯示事情發生的時間</a:t>
            </a:r>
          </a:p>
        </p:txBody>
      </p:sp>
      <p:sp>
        <p:nvSpPr>
          <p:cNvPr id="142348" name="Text Box 12"/>
          <p:cNvSpPr txBox="1">
            <a:spLocks noChangeArrowheads="1"/>
          </p:cNvSpPr>
          <p:nvPr/>
        </p:nvSpPr>
        <p:spPr bwMode="auto">
          <a:xfrm>
            <a:off x="5867400" y="6272213"/>
            <a:ext cx="1474788" cy="244475"/>
          </a:xfrm>
          <a:prstGeom prst="rect">
            <a:avLst/>
          </a:prstGeom>
          <a:noFill/>
          <a:ln w="9525">
            <a:noFill/>
            <a:miter lim="800000"/>
            <a:headEnd/>
            <a:tailEnd/>
          </a:ln>
        </p:spPr>
        <p:txBody>
          <a:bodyPr>
            <a:spAutoFit/>
          </a:bodyPr>
          <a:lstStyle/>
          <a:p>
            <a:pPr algn="ctr">
              <a:spcBef>
                <a:spcPct val="50000"/>
              </a:spcBef>
            </a:pPr>
            <a:r>
              <a:rPr lang="zh-TW" altLang="en-US" sz="1000">
                <a:solidFill>
                  <a:schemeClr val="bg1"/>
                </a:solidFill>
                <a:ea typeface="微軟正黑體" pitchFamily="34" charset="-120"/>
              </a:rPr>
              <a:t>顯示事物的位置</a:t>
            </a:r>
          </a:p>
        </p:txBody>
      </p:sp>
      <p:sp>
        <p:nvSpPr>
          <p:cNvPr id="142349" name="Text Box 13"/>
          <p:cNvSpPr txBox="1">
            <a:spLocks noChangeArrowheads="1"/>
          </p:cNvSpPr>
          <p:nvPr/>
        </p:nvSpPr>
        <p:spPr bwMode="auto">
          <a:xfrm>
            <a:off x="84138" y="6272213"/>
            <a:ext cx="971550" cy="396875"/>
          </a:xfrm>
          <a:prstGeom prst="rect">
            <a:avLst/>
          </a:prstGeom>
          <a:noFill/>
          <a:ln w="9525">
            <a:noFill/>
            <a:miter lim="800000"/>
            <a:headEnd/>
            <a:tailEnd/>
          </a:ln>
        </p:spPr>
        <p:txBody>
          <a:bodyPr>
            <a:spAutoFit/>
          </a:bodyPr>
          <a:lstStyle/>
          <a:p>
            <a:pPr algn="ctr">
              <a:spcBef>
                <a:spcPct val="50000"/>
              </a:spcBef>
            </a:pPr>
            <a:r>
              <a:rPr lang="zh-TW" altLang="en-US" sz="1000">
                <a:solidFill>
                  <a:schemeClr val="bg1"/>
                </a:solidFill>
                <a:ea typeface="微軟正黑體" pitchFamily="34" charset="-120"/>
              </a:rPr>
              <a:t>顯示事物的</a:t>
            </a:r>
            <a:br>
              <a:rPr lang="zh-TW" altLang="en-US" sz="1000">
                <a:solidFill>
                  <a:schemeClr val="bg1"/>
                </a:solidFill>
                <a:ea typeface="微軟正黑體" pitchFamily="34" charset="-120"/>
              </a:rPr>
            </a:br>
            <a:r>
              <a:rPr lang="zh-TW" altLang="en-US" sz="1000">
                <a:solidFill>
                  <a:schemeClr val="bg1"/>
                </a:solidFill>
                <a:ea typeface="微軟正黑體" pitchFamily="34" charset="-120"/>
              </a:rPr>
              <a:t>數量多寡</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C56B59"/>
        </a:solidFill>
        <a:effectLst/>
      </p:bgPr>
    </p:bg>
    <p:spTree>
      <p:nvGrpSpPr>
        <p:cNvPr id="1" name=""/>
        <p:cNvGrpSpPr/>
        <p:nvPr/>
      </p:nvGrpSpPr>
      <p:grpSpPr>
        <a:xfrm>
          <a:off x="0" y="0"/>
          <a:ext cx="0" cy="0"/>
          <a:chOff x="0" y="0"/>
          <a:chExt cx="0" cy="0"/>
        </a:xfrm>
      </p:grpSpPr>
      <p:sp>
        <p:nvSpPr>
          <p:cNvPr id="143362" name="Text Box 5"/>
          <p:cNvSpPr txBox="1">
            <a:spLocks noChangeArrowheads="1"/>
          </p:cNvSpPr>
          <p:nvPr/>
        </p:nvSpPr>
        <p:spPr bwMode="auto">
          <a:xfrm>
            <a:off x="0" y="333375"/>
            <a:ext cx="9144000" cy="823913"/>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latin typeface="微軟正黑體" pitchFamily="34" charset="-120"/>
                <a:ea typeface="微軟正黑體" pitchFamily="34" charset="-120"/>
              </a:rPr>
              <a:t>簡化要領</a:t>
            </a:r>
          </a:p>
        </p:txBody>
      </p:sp>
      <p:sp>
        <p:nvSpPr>
          <p:cNvPr id="143363" name="Text Box 20"/>
          <p:cNvSpPr txBox="1">
            <a:spLocks noChangeArrowheads="1"/>
          </p:cNvSpPr>
          <p:nvPr/>
        </p:nvSpPr>
        <p:spPr bwMode="auto">
          <a:xfrm>
            <a:off x="466725"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latin typeface="微軟正黑體" pitchFamily="34" charset="-120"/>
                <a:ea typeface="微軟正黑體" pitchFamily="34" charset="-120"/>
              </a:rPr>
              <a:t>簡化內容</a:t>
            </a:r>
          </a:p>
        </p:txBody>
      </p:sp>
      <p:sp>
        <p:nvSpPr>
          <p:cNvPr id="143364" name="Text Box 21"/>
          <p:cNvSpPr txBox="1">
            <a:spLocks noChangeArrowheads="1"/>
          </p:cNvSpPr>
          <p:nvPr/>
        </p:nvSpPr>
        <p:spPr bwMode="auto">
          <a:xfrm>
            <a:off x="3276600"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latin typeface="微軟正黑體" pitchFamily="34" charset="-120"/>
                <a:ea typeface="微軟正黑體" pitchFamily="34" charset="-120"/>
              </a:rPr>
              <a:t>簡化視覺</a:t>
            </a:r>
          </a:p>
        </p:txBody>
      </p:sp>
      <p:sp>
        <p:nvSpPr>
          <p:cNvPr id="143365" name="Text Box 22"/>
          <p:cNvSpPr txBox="1">
            <a:spLocks noChangeArrowheads="1"/>
          </p:cNvSpPr>
          <p:nvPr/>
        </p:nvSpPr>
        <p:spPr bwMode="auto">
          <a:xfrm>
            <a:off x="6084888"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latin typeface="微軟正黑體" pitchFamily="34" charset="-120"/>
                <a:ea typeface="微軟正黑體" pitchFamily="34" charset="-120"/>
              </a:rPr>
              <a:t>簡化理解難度</a:t>
            </a:r>
          </a:p>
        </p:txBody>
      </p:sp>
      <p:sp>
        <p:nvSpPr>
          <p:cNvPr id="143366" name="Text Box 36"/>
          <p:cNvSpPr txBox="1">
            <a:spLocks noChangeArrowheads="1"/>
          </p:cNvSpPr>
          <p:nvPr/>
        </p:nvSpPr>
        <p:spPr bwMode="auto">
          <a:xfrm>
            <a:off x="0" y="1160463"/>
            <a:ext cx="9144000" cy="396875"/>
          </a:xfrm>
          <a:prstGeom prst="rect">
            <a:avLst/>
          </a:prstGeom>
          <a:noFill/>
          <a:ln w="9525">
            <a:noFill/>
            <a:miter lim="800000"/>
            <a:headEnd/>
            <a:tailEnd/>
          </a:ln>
        </p:spPr>
        <p:txBody>
          <a:bodyPr>
            <a:spAutoFit/>
          </a:bodyPr>
          <a:lstStyle/>
          <a:p>
            <a:pPr algn="ctr">
              <a:spcBef>
                <a:spcPct val="50000"/>
              </a:spcBef>
            </a:pPr>
            <a:r>
              <a:rPr lang="zh-TW" altLang="en-US" sz="2000">
                <a:solidFill>
                  <a:srgbClr val="FFFFFF"/>
                </a:solidFill>
                <a:latin typeface="微軟正黑體" pitchFamily="34" charset="-120"/>
                <a:ea typeface="微軟正黑體" pitchFamily="34" charset="-120"/>
              </a:rPr>
              <a:t>化繁為簡，少即是多</a:t>
            </a:r>
          </a:p>
        </p:txBody>
      </p:sp>
      <p:pic>
        <p:nvPicPr>
          <p:cNvPr id="143367" name="Picture 26" descr="2"/>
          <p:cNvPicPr>
            <a:picLocks noChangeAspect="1" noChangeArrowheads="1"/>
          </p:cNvPicPr>
          <p:nvPr/>
        </p:nvPicPr>
        <p:blipFill>
          <a:blip r:embed="rId2"/>
          <a:srcRect l="20619" t="24571" r="20738" b="38762"/>
          <a:stretch>
            <a:fillRect/>
          </a:stretch>
        </p:blipFill>
        <p:spPr bwMode="auto">
          <a:xfrm>
            <a:off x="3636963" y="2505075"/>
            <a:ext cx="1800225" cy="1125538"/>
          </a:xfrm>
          <a:prstGeom prst="rect">
            <a:avLst/>
          </a:prstGeom>
          <a:noFill/>
          <a:ln w="9525">
            <a:noFill/>
            <a:miter lim="800000"/>
            <a:headEnd/>
            <a:tailEnd/>
          </a:ln>
        </p:spPr>
      </p:pic>
      <p:pic>
        <p:nvPicPr>
          <p:cNvPr id="143368" name="Picture 27" descr="33"/>
          <p:cNvPicPr>
            <a:picLocks noChangeAspect="1" noChangeArrowheads="1"/>
          </p:cNvPicPr>
          <p:nvPr/>
        </p:nvPicPr>
        <p:blipFill>
          <a:blip r:embed="rId3"/>
          <a:srcRect l="18253" t="3319" r="19548" b="18375"/>
          <a:stretch>
            <a:fillRect/>
          </a:stretch>
        </p:blipFill>
        <p:spPr bwMode="auto">
          <a:xfrm>
            <a:off x="6702425" y="2239963"/>
            <a:ext cx="1287463" cy="1657350"/>
          </a:xfrm>
          <a:prstGeom prst="rect">
            <a:avLst/>
          </a:prstGeom>
          <a:noFill/>
          <a:ln w="9525">
            <a:noFill/>
            <a:miter lim="800000"/>
            <a:headEnd/>
            <a:tailEnd/>
          </a:ln>
        </p:spPr>
      </p:pic>
      <p:grpSp>
        <p:nvGrpSpPr>
          <p:cNvPr id="143369" name="Group 39"/>
          <p:cNvGrpSpPr>
            <a:grpSpLocks/>
          </p:cNvGrpSpPr>
          <p:nvPr/>
        </p:nvGrpSpPr>
        <p:grpSpPr bwMode="auto">
          <a:xfrm>
            <a:off x="1008063" y="2528888"/>
            <a:ext cx="1439862" cy="1079500"/>
            <a:chOff x="567" y="1752"/>
            <a:chExt cx="907" cy="680"/>
          </a:xfrm>
        </p:grpSpPr>
        <p:sp>
          <p:nvSpPr>
            <p:cNvPr id="143381" name="AutoShape 33"/>
            <p:cNvSpPr>
              <a:spLocks noChangeArrowheads="1"/>
            </p:cNvSpPr>
            <p:nvPr/>
          </p:nvSpPr>
          <p:spPr bwMode="auto">
            <a:xfrm>
              <a:off x="793" y="2341"/>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43382" name="AutoShape 34"/>
            <p:cNvSpPr>
              <a:spLocks noChangeArrowheads="1"/>
            </p:cNvSpPr>
            <p:nvPr/>
          </p:nvSpPr>
          <p:spPr bwMode="auto">
            <a:xfrm>
              <a:off x="793" y="2068"/>
              <a:ext cx="681" cy="46"/>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43383" name="AutoShape 35"/>
            <p:cNvSpPr>
              <a:spLocks noChangeArrowheads="1"/>
            </p:cNvSpPr>
            <p:nvPr/>
          </p:nvSpPr>
          <p:spPr bwMode="auto">
            <a:xfrm>
              <a:off x="793" y="1797"/>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43384" name="Oval 36"/>
            <p:cNvSpPr>
              <a:spLocks noChangeArrowheads="1"/>
            </p:cNvSpPr>
            <p:nvPr/>
          </p:nvSpPr>
          <p:spPr bwMode="auto">
            <a:xfrm>
              <a:off x="567" y="2296"/>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43385" name="Oval 37"/>
            <p:cNvSpPr>
              <a:spLocks noChangeArrowheads="1"/>
            </p:cNvSpPr>
            <p:nvPr/>
          </p:nvSpPr>
          <p:spPr bwMode="auto">
            <a:xfrm>
              <a:off x="567" y="2024"/>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43386" name="Oval 38"/>
            <p:cNvSpPr>
              <a:spLocks noChangeArrowheads="1"/>
            </p:cNvSpPr>
            <p:nvPr/>
          </p:nvSpPr>
          <p:spPr bwMode="auto">
            <a:xfrm>
              <a:off x="567" y="1752"/>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grpSp>
      <p:sp>
        <p:nvSpPr>
          <p:cNvPr id="143370" name="文字方塊 15"/>
          <p:cNvSpPr txBox="1">
            <a:spLocks noChangeArrowheads="1"/>
          </p:cNvSpPr>
          <p:nvPr/>
        </p:nvSpPr>
        <p:spPr bwMode="auto">
          <a:xfrm>
            <a:off x="6084888" y="4941888"/>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標題引導</a:t>
            </a:r>
          </a:p>
        </p:txBody>
      </p:sp>
      <p:sp>
        <p:nvSpPr>
          <p:cNvPr id="143371" name="文字方塊 17"/>
          <p:cNvSpPr txBox="1">
            <a:spLocks noChangeArrowheads="1"/>
          </p:cNvSpPr>
          <p:nvPr/>
        </p:nvSpPr>
        <p:spPr bwMode="auto">
          <a:xfrm>
            <a:off x="6084888" y="5303838"/>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選用中文</a:t>
            </a:r>
          </a:p>
        </p:txBody>
      </p:sp>
      <p:sp>
        <p:nvSpPr>
          <p:cNvPr id="143372" name="文字方塊 18"/>
          <p:cNvSpPr txBox="1">
            <a:spLocks noChangeArrowheads="1"/>
          </p:cNvSpPr>
          <p:nvPr/>
        </p:nvSpPr>
        <p:spPr bwMode="auto">
          <a:xfrm>
            <a:off x="6084888" y="5664200"/>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圖像傳達</a:t>
            </a:r>
          </a:p>
        </p:txBody>
      </p:sp>
      <p:sp>
        <p:nvSpPr>
          <p:cNvPr id="143373" name="Rectangle 14"/>
          <p:cNvSpPr>
            <a:spLocks noChangeArrowheads="1"/>
          </p:cNvSpPr>
          <p:nvPr/>
        </p:nvSpPr>
        <p:spPr bwMode="auto">
          <a:xfrm>
            <a:off x="466725"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143374" name="Rectangle 17"/>
          <p:cNvSpPr>
            <a:spLocks noChangeArrowheads="1"/>
          </p:cNvSpPr>
          <p:nvPr/>
        </p:nvSpPr>
        <p:spPr bwMode="auto">
          <a:xfrm>
            <a:off x="3276600"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143375" name="Rectangle 18"/>
          <p:cNvSpPr>
            <a:spLocks noChangeArrowheads="1"/>
          </p:cNvSpPr>
          <p:nvPr/>
        </p:nvSpPr>
        <p:spPr bwMode="auto">
          <a:xfrm>
            <a:off x="6084888"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143376" name="文字方塊 13"/>
          <p:cNvSpPr txBox="1">
            <a:spLocks noChangeArrowheads="1"/>
          </p:cNvSpPr>
          <p:nvPr/>
        </p:nvSpPr>
        <p:spPr bwMode="auto">
          <a:xfrm>
            <a:off x="3278188" y="4949825"/>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元素對齊</a:t>
            </a:r>
          </a:p>
        </p:txBody>
      </p:sp>
      <p:sp>
        <p:nvSpPr>
          <p:cNvPr id="143377" name="文字方塊 14"/>
          <p:cNvSpPr txBox="1">
            <a:spLocks noChangeArrowheads="1"/>
          </p:cNvSpPr>
          <p:nvPr/>
        </p:nvSpPr>
        <p:spPr bwMode="auto">
          <a:xfrm>
            <a:off x="3201988" y="5310188"/>
            <a:ext cx="2668587"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字體合宜</a:t>
            </a:r>
          </a:p>
        </p:txBody>
      </p:sp>
      <p:sp>
        <p:nvSpPr>
          <p:cNvPr id="143378" name="文字方塊 20"/>
          <p:cNvSpPr txBox="1">
            <a:spLocks noChangeArrowheads="1"/>
          </p:cNvSpPr>
          <p:nvPr/>
        </p:nvSpPr>
        <p:spPr bwMode="auto">
          <a:xfrm>
            <a:off x="3201988" y="5664200"/>
            <a:ext cx="2668587"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行距舒適</a:t>
            </a:r>
          </a:p>
        </p:txBody>
      </p:sp>
      <p:sp>
        <p:nvSpPr>
          <p:cNvPr id="143379" name="文字方塊 11"/>
          <p:cNvSpPr txBox="1">
            <a:spLocks noChangeArrowheads="1"/>
          </p:cNvSpPr>
          <p:nvPr/>
        </p:nvSpPr>
        <p:spPr bwMode="auto">
          <a:xfrm>
            <a:off x="434975" y="4941888"/>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聚焦切割</a:t>
            </a:r>
          </a:p>
        </p:txBody>
      </p:sp>
      <p:sp>
        <p:nvSpPr>
          <p:cNvPr id="143380" name="文字方塊 12"/>
          <p:cNvSpPr txBox="1">
            <a:spLocks noChangeArrowheads="1"/>
          </p:cNvSpPr>
          <p:nvPr/>
        </p:nvSpPr>
        <p:spPr bwMode="auto">
          <a:xfrm>
            <a:off x="434975" y="5303838"/>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只露三點</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矩形 9"/>
          <p:cNvSpPr>
            <a:spLocks noChangeArrowheads="1"/>
          </p:cNvSpPr>
          <p:nvPr/>
        </p:nvSpPr>
        <p:spPr bwMode="auto">
          <a:xfrm>
            <a:off x="1196975" y="1844675"/>
            <a:ext cx="4311650" cy="2246313"/>
          </a:xfrm>
          <a:prstGeom prst="rect">
            <a:avLst/>
          </a:prstGeom>
          <a:noFill/>
          <a:ln w="9525">
            <a:noFill/>
            <a:miter lim="800000"/>
            <a:headEnd/>
            <a:tailEnd/>
          </a:ln>
        </p:spPr>
        <p:txBody>
          <a:bodyPr>
            <a:spAutoFit/>
          </a:bodyPr>
          <a:lstStyle/>
          <a:p>
            <a:r>
              <a:rPr lang="zh-TW" altLang="en-US" sz="14000" b="1" dirty="0">
                <a:solidFill>
                  <a:srgbClr val="DA4111"/>
                </a:solidFill>
                <a:latin typeface="Microsoft YaHei" panose="020B0503020204020204" pitchFamily="34" charset="-122"/>
                <a:ea typeface="Microsoft YaHei" panose="020B0503020204020204" pitchFamily="34" charset="-122"/>
              </a:rPr>
              <a:t>美化</a:t>
            </a:r>
            <a:endParaRPr lang="en-US" altLang="zh-TW" sz="14000" b="1" dirty="0">
              <a:solidFill>
                <a:srgbClr val="DA4111"/>
              </a:solidFill>
              <a:latin typeface="Microsoft YaHei" panose="020B0503020204020204" pitchFamily="34" charset="-122"/>
              <a:ea typeface="Microsoft YaHei" panose="020B0503020204020204" pitchFamily="34" charset="-122"/>
            </a:endParaRPr>
          </a:p>
        </p:txBody>
      </p:sp>
      <p:grpSp>
        <p:nvGrpSpPr>
          <p:cNvPr id="144387" name="群組 25"/>
          <p:cNvGrpSpPr>
            <a:grpSpLocks/>
          </p:cNvGrpSpPr>
          <p:nvPr/>
        </p:nvGrpSpPr>
        <p:grpSpPr bwMode="auto">
          <a:xfrm>
            <a:off x="0" y="287338"/>
            <a:ext cx="9144000" cy="836612"/>
            <a:chOff x="0" y="216030"/>
            <a:chExt cx="9144000" cy="836640"/>
          </a:xfrm>
        </p:grpSpPr>
        <p:sp>
          <p:nvSpPr>
            <p:cNvPr id="144394" name="文字方塊 26"/>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a:t>
              </a:r>
              <a:r>
                <a:rPr lang="zh-TW" altLang="en-US" b="1">
                  <a:solidFill>
                    <a:srgbClr val="DA4111"/>
                  </a:solidFill>
                  <a:latin typeface="微軟正黑體" pitchFamily="34" charset="-120"/>
                  <a:ea typeface="微軟正黑體" pitchFamily="34" charset="-120"/>
                </a:rPr>
                <a:t>美化</a:t>
              </a:r>
              <a:r>
                <a:rPr lang="zh-TW" altLang="en-US">
                  <a:solidFill>
                    <a:srgbClr val="BFBFBF"/>
                  </a:solidFill>
                  <a:latin typeface="微軟正黑體" pitchFamily="34" charset="-120"/>
                  <a:ea typeface="微軟正黑體" pitchFamily="34" charset="-120"/>
                </a:rPr>
                <a:t>｜設計</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28" name="直線接點 27"/>
            <p:cNvCxnSpPr>
              <a:cxnSpLocks/>
            </p:cNvCxnSpPr>
            <p:nvPr/>
          </p:nvCxnSpPr>
          <p:spPr>
            <a:xfrm>
              <a:off x="1852613" y="401773"/>
              <a:ext cx="2081212" cy="0"/>
            </a:xfrm>
            <a:prstGeom prst="line">
              <a:avLst/>
            </a:prstGeom>
            <a:ln w="12700">
              <a:solidFill>
                <a:srgbClr val="DA411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4396" name="矩形 28"/>
            <p:cNvSpPr>
              <a:spLocks noChangeArrowheads="1"/>
            </p:cNvSpPr>
            <p:nvPr/>
          </p:nvSpPr>
          <p:spPr bwMode="auto">
            <a:xfrm>
              <a:off x="2616313"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C00000"/>
                  </a:solidFill>
                  <a:latin typeface="微軟正黑體" pitchFamily="34" charset="-120"/>
                  <a:ea typeface="微軟正黑體" pitchFamily="34" charset="-120"/>
                </a:rPr>
                <a:t>簡報</a:t>
              </a:r>
              <a:endParaRPr lang="zh-TW" altLang="en-US" sz="1200">
                <a:solidFill>
                  <a:srgbClr val="C00000"/>
                </a:solidFill>
                <a:latin typeface="微軟正黑體" pitchFamily="34" charset="-120"/>
                <a:ea typeface="微軟正黑體" pitchFamily="34" charset="-120"/>
              </a:endParaRPr>
            </a:p>
          </p:txBody>
        </p:sp>
      </p:grpSp>
      <p:grpSp>
        <p:nvGrpSpPr>
          <p:cNvPr id="144388" name="群組 29"/>
          <p:cNvGrpSpPr>
            <a:grpSpLocks/>
          </p:cNvGrpSpPr>
          <p:nvPr/>
        </p:nvGrpSpPr>
        <p:grpSpPr bwMode="auto">
          <a:xfrm>
            <a:off x="0" y="5761038"/>
            <a:ext cx="9144000" cy="836612"/>
            <a:chOff x="0" y="5733320"/>
            <a:chExt cx="9144000" cy="836640"/>
          </a:xfrm>
        </p:grpSpPr>
        <p:sp>
          <p:nvSpPr>
            <p:cNvPr id="144391" name="文字方塊 30"/>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a:t>
              </a:r>
              <a:r>
                <a:rPr lang="zh-TW" altLang="en-US" b="1">
                  <a:solidFill>
                    <a:srgbClr val="DA4111"/>
                  </a:solidFill>
                  <a:latin typeface="微軟正黑體" pitchFamily="34" charset="-120"/>
                  <a:ea typeface="微軟正黑體" pitchFamily="34" charset="-120"/>
                </a:rPr>
                <a:t>美化</a:t>
              </a:r>
              <a:r>
                <a:rPr lang="zh-TW" altLang="en-US">
                  <a:solidFill>
                    <a:srgbClr val="BFBFBF"/>
                  </a:solidFill>
                  <a:latin typeface="微軟正黑體" pitchFamily="34" charset="-120"/>
                  <a:ea typeface="微軟正黑體" pitchFamily="34" charset="-120"/>
                </a:rPr>
                <a:t>｜設計</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32" name="直線接點 31"/>
            <p:cNvCxnSpPr>
              <a:cxnSpLocks/>
            </p:cNvCxnSpPr>
            <p:nvPr/>
          </p:nvCxnSpPr>
          <p:spPr>
            <a:xfrm>
              <a:off x="1852613" y="6442956"/>
              <a:ext cx="2081212" cy="0"/>
            </a:xfrm>
            <a:prstGeom prst="line">
              <a:avLst/>
            </a:prstGeom>
            <a:ln w="12700">
              <a:solidFill>
                <a:srgbClr val="DA411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4393" name="矩形 32"/>
            <p:cNvSpPr>
              <a:spLocks noChangeArrowheads="1"/>
            </p:cNvSpPr>
            <p:nvPr/>
          </p:nvSpPr>
          <p:spPr bwMode="auto">
            <a:xfrm>
              <a:off x="2616313"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C00000"/>
                  </a:solidFill>
                  <a:latin typeface="微軟正黑體" pitchFamily="34" charset="-120"/>
                  <a:ea typeface="微軟正黑體" pitchFamily="34" charset="-120"/>
                </a:rPr>
                <a:t>簡報</a:t>
              </a:r>
            </a:p>
          </p:txBody>
        </p:sp>
      </p:grpSp>
      <p:sp>
        <p:nvSpPr>
          <p:cNvPr id="144389" name="文字方塊 34"/>
          <p:cNvSpPr txBox="1">
            <a:spLocks noChangeArrowheads="1"/>
          </p:cNvSpPr>
          <p:nvPr/>
        </p:nvSpPr>
        <p:spPr bwMode="auto">
          <a:xfrm rot="-313161">
            <a:off x="4376738" y="4002088"/>
            <a:ext cx="4249737" cy="461962"/>
          </a:xfrm>
          <a:prstGeom prst="rect">
            <a:avLst/>
          </a:prstGeom>
          <a:noFill/>
          <a:ln w="9525">
            <a:noFill/>
            <a:miter lim="800000"/>
            <a:headEnd/>
            <a:tailEnd/>
          </a:ln>
        </p:spPr>
        <p:txBody>
          <a:bodyPr>
            <a:spAutoFit/>
          </a:bodyPr>
          <a:lstStyle/>
          <a:p>
            <a:r>
              <a:rPr lang="zh-TW" altLang="en-US" sz="2400" b="1">
                <a:solidFill>
                  <a:srgbClr val="E68600"/>
                </a:solidFill>
                <a:latin typeface="微軟正黑體" pitchFamily="34" charset="-120"/>
                <a:ea typeface="微軟正黑體" pitchFamily="34" charset="-120"/>
                <a:cs typeface="Malgun Gothic Semilight"/>
              </a:rPr>
              <a:t>江湖一點訣，說破不值錢！</a:t>
            </a:r>
          </a:p>
        </p:txBody>
      </p:sp>
      <p:pic>
        <p:nvPicPr>
          <p:cNvPr id="144390" name="圖片 1"/>
          <p:cNvPicPr>
            <a:picLocks noChangeAspect="1"/>
          </p:cNvPicPr>
          <p:nvPr/>
        </p:nvPicPr>
        <p:blipFill>
          <a:blip r:embed="rId2"/>
          <a:srcRect/>
          <a:stretch>
            <a:fillRect/>
          </a:stretch>
        </p:blipFill>
        <p:spPr bwMode="auto">
          <a:xfrm>
            <a:off x="3522663" y="4141788"/>
            <a:ext cx="1079500" cy="631825"/>
          </a:xfrm>
          <a:prstGeom prst="rect">
            <a:avLst/>
          </a:prstGeom>
          <a:noFill/>
          <a:ln w="9525">
            <a:noFill/>
            <a:miter lim="800000"/>
            <a:headEnd/>
            <a:tailEnd/>
          </a:ln>
        </p:spPr>
      </p:pic>
      <p:sp>
        <p:nvSpPr>
          <p:cNvPr id="15" name="矩形 14">
            <a:extLst>
              <a:ext uri="{FF2B5EF4-FFF2-40B4-BE49-F238E27FC236}">
                <a16:creationId xmlns:a16="http://schemas.microsoft.com/office/drawing/2014/main" id="{D78E81A4-9F9A-4AF4-8965-7F65668C91BB}"/>
              </a:ext>
            </a:extLst>
          </p:cNvPr>
          <p:cNvSpPr/>
          <p:nvPr/>
        </p:nvSpPr>
        <p:spPr>
          <a:xfrm>
            <a:off x="785946" y="1560513"/>
            <a:ext cx="266567" cy="3736975"/>
          </a:xfrm>
          <a:prstGeom prst="rect">
            <a:avLst/>
          </a:prstGeom>
          <a:effectLst/>
        </p:spPr>
        <p:style>
          <a:lnRef idx="0">
            <a:schemeClr val="accent6"/>
          </a:lnRef>
          <a:fillRef idx="3">
            <a:schemeClr val="accent6"/>
          </a:fillRef>
          <a:effectRef idx="3">
            <a:schemeClr val="accent6"/>
          </a:effectRef>
          <a:fontRef idx="minor">
            <a:schemeClr val="lt1"/>
          </a:fontRef>
        </p:style>
        <p:txBody>
          <a:bodyPr anchor="ctr"/>
          <a:lstStyle/>
          <a:p>
            <a:pPr algn="ctr"/>
            <a:endParaRPr lang="zh-TW" altLang="en-US" sz="3600">
              <a:solidFill>
                <a:schemeClr val="tx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3" name="矩形 2"/>
          <p:cNvSpPr/>
          <p:nvPr/>
        </p:nvSpPr>
        <p:spPr>
          <a:xfrm>
            <a:off x="2484438" y="1143000"/>
            <a:ext cx="5832475" cy="369888"/>
          </a:xfrm>
          <a:prstGeom prst="rect">
            <a:avLst/>
          </a:prstGeom>
        </p:spPr>
        <p:txBody>
          <a:bodyPr>
            <a:spAutoFit/>
          </a:bodyPr>
          <a:lstStyle/>
          <a:p>
            <a:pPr>
              <a:defRPr/>
            </a:pPr>
            <a:r>
              <a:rPr lang="en-US" altLang="zh-TW" dirty="0">
                <a:solidFill>
                  <a:schemeClr val="bg1"/>
                </a:solidFill>
                <a:latin typeface="+mj-ea"/>
                <a:ea typeface="+mj-ea"/>
              </a:rPr>
              <a:t>https://www.youtube.com/watch?v=70Z9DRtXt74</a:t>
            </a:r>
            <a:endParaRPr lang="zh-TW" altLang="en-US" dirty="0">
              <a:solidFill>
                <a:schemeClr val="bg1"/>
              </a:solidFill>
              <a:latin typeface="+mj-ea"/>
              <a:ea typeface="+mj-ea"/>
            </a:endParaRPr>
          </a:p>
        </p:txBody>
      </p:sp>
      <p:sp>
        <p:nvSpPr>
          <p:cNvPr id="4" name="矩形 3"/>
          <p:cNvSpPr/>
          <p:nvPr/>
        </p:nvSpPr>
        <p:spPr>
          <a:xfrm>
            <a:off x="2484438" y="531813"/>
            <a:ext cx="5832475" cy="647700"/>
          </a:xfrm>
          <a:prstGeom prst="rect">
            <a:avLst/>
          </a:prstGeom>
        </p:spPr>
        <p:txBody>
          <a:bodyPr>
            <a:spAutoFit/>
          </a:bodyPr>
          <a:lstStyle/>
          <a:p>
            <a:pPr>
              <a:defRPr/>
            </a:pPr>
            <a:r>
              <a:rPr lang="zh-TW" altLang="en-US" sz="3600" b="1" dirty="0">
                <a:solidFill>
                  <a:srgbClr val="FF0000"/>
                </a:solidFill>
                <a:latin typeface="+mj-ea"/>
                <a:ea typeface="+mj-ea"/>
              </a:rPr>
              <a:t>超實用投影片技巧</a:t>
            </a:r>
            <a:r>
              <a:rPr lang="en-US" altLang="zh-TW" sz="3600" b="1" dirty="0">
                <a:solidFill>
                  <a:srgbClr val="FF0000"/>
                </a:solidFill>
                <a:latin typeface="+mj-ea"/>
                <a:ea typeface="+mj-ea"/>
              </a:rPr>
              <a:t>(</a:t>
            </a:r>
            <a:r>
              <a:rPr lang="zh-TW" altLang="en-US" sz="3600" b="1" dirty="0">
                <a:solidFill>
                  <a:srgbClr val="FF0000"/>
                </a:solidFill>
                <a:latin typeface="+mj-ea"/>
                <a:ea typeface="+mj-ea"/>
              </a:rPr>
              <a:t>高招</a:t>
            </a:r>
            <a:r>
              <a:rPr lang="en-US" altLang="zh-TW" sz="3600" b="1" dirty="0">
                <a:solidFill>
                  <a:srgbClr val="FF0000"/>
                </a:solidFill>
                <a:latin typeface="+mj-ea"/>
                <a:ea typeface="+mj-ea"/>
              </a:rPr>
              <a:t>)</a:t>
            </a:r>
            <a:endParaRPr lang="zh-TW" altLang="en-US" sz="3600" b="1" dirty="0">
              <a:solidFill>
                <a:srgbClr val="FF0000"/>
              </a:solidFill>
              <a:latin typeface="+mj-ea"/>
              <a:ea typeface="+mj-ea"/>
            </a:endParaRPr>
          </a:p>
        </p:txBody>
      </p:sp>
      <p:pic>
        <p:nvPicPr>
          <p:cNvPr id="145412" name="Picture 2" descr="「youtube icon」的圖片搜尋結果"/>
          <p:cNvPicPr>
            <a:picLocks noChangeAspect="1" noChangeArrowheads="1"/>
          </p:cNvPicPr>
          <p:nvPr/>
        </p:nvPicPr>
        <p:blipFill>
          <a:blip r:embed="rId2"/>
          <a:srcRect/>
          <a:stretch>
            <a:fillRect/>
          </a:stretch>
        </p:blipFill>
        <p:spPr bwMode="auto">
          <a:xfrm>
            <a:off x="684213" y="531813"/>
            <a:ext cx="1390650" cy="981075"/>
          </a:xfrm>
          <a:prstGeom prst="rect">
            <a:avLst/>
          </a:prstGeom>
          <a:noFill/>
          <a:ln w="9525">
            <a:noFill/>
            <a:miter lim="800000"/>
            <a:headEnd/>
            <a:tailEnd/>
          </a:ln>
        </p:spPr>
      </p:pic>
      <p:pic>
        <p:nvPicPr>
          <p:cNvPr id="145413" name="圖片 4"/>
          <p:cNvPicPr>
            <a:picLocks noChangeAspect="1"/>
          </p:cNvPicPr>
          <p:nvPr/>
        </p:nvPicPr>
        <p:blipFill>
          <a:blip r:embed="rId3"/>
          <a:srcRect/>
          <a:stretch>
            <a:fillRect/>
          </a:stretch>
        </p:blipFill>
        <p:spPr bwMode="auto">
          <a:xfrm>
            <a:off x="1511300" y="1916113"/>
            <a:ext cx="6121400" cy="4583112"/>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a:grpSpLocks/>
          </p:cNvGrpSpPr>
          <p:nvPr/>
        </p:nvGrpSpPr>
        <p:grpSpPr bwMode="auto">
          <a:xfrm>
            <a:off x="968375" y="642938"/>
            <a:ext cx="3960813" cy="5572125"/>
            <a:chOff x="968795" y="642291"/>
            <a:chExt cx="3960000" cy="5573418"/>
          </a:xfrm>
        </p:grpSpPr>
        <p:sp>
          <p:nvSpPr>
            <p:cNvPr id="5" name="加號 4"/>
            <p:cNvSpPr/>
            <p:nvPr/>
          </p:nvSpPr>
          <p:spPr>
            <a:xfrm rot="2700000">
              <a:off x="968723" y="642363"/>
              <a:ext cx="3960144" cy="3960000"/>
            </a:xfrm>
            <a:prstGeom prst="mathPlus">
              <a:avLst>
                <a:gd name="adj1" fmla="val 7383"/>
              </a:avLst>
            </a:prstGeom>
            <a:solidFill>
              <a:srgbClr val="4D8840"/>
            </a:solidFill>
            <a:ln>
              <a:noFill/>
            </a:ln>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zh-TW"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6439" name="文字方塊 7"/>
            <p:cNvSpPr txBox="1">
              <a:spLocks noChangeArrowheads="1"/>
            </p:cNvSpPr>
            <p:nvPr/>
          </p:nvSpPr>
          <p:spPr bwMode="auto">
            <a:xfrm>
              <a:off x="1276285" y="4184384"/>
              <a:ext cx="3345019" cy="2031325"/>
            </a:xfrm>
            <a:prstGeom prst="rect">
              <a:avLst/>
            </a:prstGeom>
            <a:noFill/>
            <a:ln w="9525">
              <a:noFill/>
              <a:miter lim="800000"/>
              <a:headEnd/>
              <a:tailEnd/>
            </a:ln>
          </p:spPr>
          <p:txBody>
            <a:bodyPr wrap="none" lIns="0" tIns="0" rIns="0" bIns="0"/>
            <a:lstStyle/>
            <a:p>
              <a:pPr algn="ctr"/>
              <a:r>
                <a:rPr kumimoji="0" lang="zh-TW" altLang="en-US" sz="7200" b="1">
                  <a:solidFill>
                    <a:srgbClr val="4E8941"/>
                  </a:solidFill>
                  <a:latin typeface="微軟正黑體" pitchFamily="34" charset="-120"/>
                  <a:ea typeface="微軟正黑體" pitchFamily="34" charset="-120"/>
                </a:rPr>
                <a:t>鄉民版</a:t>
              </a:r>
              <a:br>
                <a:rPr kumimoji="0" lang="en-US" altLang="zh-TW" sz="4000" b="1">
                  <a:solidFill>
                    <a:srgbClr val="4E8941"/>
                  </a:solidFill>
                  <a:latin typeface="微軟正黑體" pitchFamily="34" charset="-120"/>
                  <a:ea typeface="微軟正黑體" pitchFamily="34" charset="-120"/>
                </a:rPr>
              </a:br>
              <a:r>
                <a:rPr kumimoji="0" lang="zh-TW" altLang="en-US" sz="5400" b="1">
                  <a:solidFill>
                    <a:srgbClr val="4E8941"/>
                  </a:solidFill>
                  <a:latin typeface="微軟正黑體" pitchFamily="34" charset="-120"/>
                  <a:ea typeface="微軟正黑體" pitchFamily="34" charset="-120"/>
                </a:rPr>
                <a:t>錯誤方式</a:t>
              </a:r>
            </a:p>
          </p:txBody>
        </p:sp>
      </p:grpSp>
      <p:grpSp>
        <p:nvGrpSpPr>
          <p:cNvPr id="12" name="群組 11"/>
          <p:cNvGrpSpPr>
            <a:grpSpLocks/>
          </p:cNvGrpSpPr>
          <p:nvPr/>
        </p:nvGrpSpPr>
        <p:grpSpPr bwMode="auto">
          <a:xfrm>
            <a:off x="4830763" y="1362075"/>
            <a:ext cx="3344862" cy="4852988"/>
            <a:chOff x="4830187" y="1362291"/>
            <a:chExt cx="3345019" cy="4853418"/>
          </a:xfrm>
        </p:grpSpPr>
        <p:sp>
          <p:nvSpPr>
            <p:cNvPr id="7" name="甜甜圈 6"/>
            <p:cNvSpPr/>
            <p:nvPr/>
          </p:nvSpPr>
          <p:spPr>
            <a:xfrm>
              <a:off x="5242956" y="1362291"/>
              <a:ext cx="2519480" cy="2519586"/>
            </a:xfrm>
            <a:prstGeom prst="donut">
              <a:avLst>
                <a:gd name="adj" fmla="val 10084"/>
              </a:avLst>
            </a:prstGeom>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46437" name="文字方塊 8"/>
            <p:cNvSpPr txBox="1">
              <a:spLocks noChangeArrowheads="1"/>
            </p:cNvSpPr>
            <p:nvPr/>
          </p:nvSpPr>
          <p:spPr bwMode="auto">
            <a:xfrm>
              <a:off x="4830187" y="4184384"/>
              <a:ext cx="3345019" cy="2031325"/>
            </a:xfrm>
            <a:prstGeom prst="rect">
              <a:avLst/>
            </a:prstGeom>
            <a:noFill/>
            <a:ln w="9525">
              <a:noFill/>
              <a:miter lim="800000"/>
              <a:headEnd/>
              <a:tailEnd/>
            </a:ln>
          </p:spPr>
          <p:txBody>
            <a:bodyPr wrap="none" lIns="0" tIns="0" rIns="0" bIns="0"/>
            <a:lstStyle/>
            <a:p>
              <a:pPr algn="ctr"/>
              <a:r>
                <a:rPr kumimoji="0" lang="zh-TW" altLang="en-US" sz="7200" b="1">
                  <a:solidFill>
                    <a:srgbClr val="F67B00"/>
                  </a:solidFill>
                  <a:latin typeface="微軟正黑體" pitchFamily="34" charset="-120"/>
                  <a:ea typeface="微軟正黑體" pitchFamily="34" charset="-120"/>
                </a:rPr>
                <a:t>天龍版</a:t>
              </a:r>
              <a:br>
                <a:rPr kumimoji="0" lang="en-US" altLang="zh-TW" sz="4000" b="1">
                  <a:solidFill>
                    <a:srgbClr val="F67B00"/>
                  </a:solidFill>
                  <a:latin typeface="微軟正黑體" pitchFamily="34" charset="-120"/>
                  <a:ea typeface="微軟正黑體" pitchFamily="34" charset="-120"/>
                </a:rPr>
              </a:br>
              <a:r>
                <a:rPr kumimoji="0" lang="zh-TW" altLang="en-US" sz="5400" b="1">
                  <a:solidFill>
                    <a:srgbClr val="F67B00"/>
                  </a:solidFill>
                  <a:latin typeface="微軟正黑體" pitchFamily="34" charset="-120"/>
                  <a:ea typeface="微軟正黑體" pitchFamily="34" charset="-120"/>
                </a:rPr>
                <a:t>優質方式</a:t>
              </a:r>
            </a:p>
          </p:txBody>
        </p:sp>
      </p:grpSp>
      <p:sp>
        <p:nvSpPr>
          <p:cNvPr id="146435" name="矩形 9"/>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2" descr="「飛機」的圖片搜尋結果"/>
          <p:cNvPicPr>
            <a:picLocks noChangeAspect="1" noChangeArrowheads="1"/>
          </p:cNvPicPr>
          <p:nvPr/>
        </p:nvPicPr>
        <p:blipFill>
          <a:blip r:embed="rId3"/>
          <a:srcRect/>
          <a:stretch>
            <a:fillRect/>
          </a:stretch>
        </p:blipFill>
        <p:spPr bwMode="auto">
          <a:xfrm>
            <a:off x="184150" y="2651125"/>
            <a:ext cx="4321175" cy="2076450"/>
          </a:xfrm>
          <a:prstGeom prst="rect">
            <a:avLst/>
          </a:prstGeom>
          <a:noFill/>
          <a:ln w="9525">
            <a:noFill/>
            <a:miter lim="800000"/>
            <a:headEnd/>
            <a:tailEnd/>
          </a:ln>
        </p:spPr>
      </p:pic>
      <p:sp>
        <p:nvSpPr>
          <p:cNvPr id="5" name="矩形 4"/>
          <p:cNvSpPr/>
          <p:nvPr/>
        </p:nvSpPr>
        <p:spPr>
          <a:xfrm>
            <a:off x="4505325" y="238125"/>
            <a:ext cx="2940050" cy="657225"/>
          </a:xfrm>
          <a:prstGeom prst="rect">
            <a:avLst/>
          </a:prstGeom>
          <a:solidFill>
            <a:srgbClr val="4E89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47459"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4E8941"/>
                </a:solidFill>
                <a:latin typeface="微軟正黑體" pitchFamily="34" charset="-120"/>
                <a:ea typeface="微軟正黑體" pitchFamily="34" charset="-120"/>
              </a:rPr>
              <a:t>常見鄉民做法</a:t>
            </a:r>
            <a:r>
              <a:rPr kumimoji="0" lang="en-US" altLang="zh-TW" sz="4400" b="1">
                <a:solidFill>
                  <a:srgbClr val="4E8941"/>
                </a:solidFill>
                <a:latin typeface="微軟正黑體" pitchFamily="34" charset="-120"/>
                <a:ea typeface="微軟正黑體" pitchFamily="34" charset="-120"/>
              </a:rPr>
              <a:t>1</a:t>
            </a:r>
            <a:r>
              <a:rPr kumimoji="0" lang="zh-TW" altLang="en-US" sz="4400" b="1">
                <a:solidFill>
                  <a:srgbClr val="4E8941"/>
                </a:solidFill>
                <a:latin typeface="微軟正黑體" pitchFamily="34" charset="-120"/>
                <a:ea typeface="微軟正黑體" pitchFamily="34" charset="-120"/>
              </a:rPr>
              <a:t>： </a:t>
            </a:r>
            <a:r>
              <a:rPr kumimoji="0" lang="zh-TW" altLang="en-US" sz="4400" b="1">
                <a:solidFill>
                  <a:srgbClr val="FFFFFF"/>
                </a:solidFill>
                <a:latin typeface="微軟正黑體" pitchFamily="34" charset="-120"/>
                <a:ea typeface="微軟正黑體" pitchFamily="34" charset="-120"/>
              </a:rPr>
              <a:t>滿版亂拉法</a:t>
            </a:r>
          </a:p>
        </p:txBody>
      </p:sp>
      <p:sp>
        <p:nvSpPr>
          <p:cNvPr id="6" name="矩形 5"/>
          <p:cNvSpPr/>
          <p:nvPr/>
        </p:nvSpPr>
        <p:spPr>
          <a:xfrm>
            <a:off x="184150" y="2070100"/>
            <a:ext cx="4321175" cy="3240088"/>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47461" name="文字方塊 9"/>
          <p:cNvSpPr txBox="1">
            <a:spLocks noChangeArrowheads="1"/>
          </p:cNvSpPr>
          <p:nvPr/>
        </p:nvSpPr>
        <p:spPr bwMode="auto">
          <a:xfrm>
            <a:off x="668338" y="5486400"/>
            <a:ext cx="3127375" cy="584200"/>
          </a:xfrm>
          <a:prstGeom prst="rect">
            <a:avLst/>
          </a:prstGeom>
          <a:noFill/>
          <a:ln w="9525">
            <a:noFill/>
            <a:miter lim="800000"/>
            <a:headEnd/>
            <a:tailEnd/>
          </a:ln>
        </p:spPr>
        <p:txBody>
          <a:bodyPr>
            <a:spAutoFit/>
          </a:bodyPr>
          <a:lstStyle/>
          <a:p>
            <a:pPr algn="ctr"/>
            <a:r>
              <a:rPr kumimoji="0" lang="zh-TW" altLang="en-US" sz="3200">
                <a:solidFill>
                  <a:srgbClr val="4E8941"/>
                </a:solidFill>
                <a:latin typeface="微軟正黑體" pitchFamily="34" charset="-120"/>
                <a:ea typeface="微軟正黑體" pitchFamily="34" charset="-120"/>
              </a:rPr>
              <a:t>氣勢非凡</a:t>
            </a:r>
          </a:p>
        </p:txBody>
      </p:sp>
      <p:grpSp>
        <p:nvGrpSpPr>
          <p:cNvPr id="12" name="群組 11"/>
          <p:cNvGrpSpPr>
            <a:grpSpLocks/>
          </p:cNvGrpSpPr>
          <p:nvPr/>
        </p:nvGrpSpPr>
        <p:grpSpPr bwMode="auto">
          <a:xfrm>
            <a:off x="4643438" y="2070100"/>
            <a:ext cx="4319587" cy="3995738"/>
            <a:chOff x="4642702" y="2069456"/>
            <a:chExt cx="4320000" cy="3996826"/>
          </a:xfrm>
        </p:grpSpPr>
        <p:pic>
          <p:nvPicPr>
            <p:cNvPr id="147464" name="Picture 2" descr="「飛機」的圖片搜尋結果"/>
            <p:cNvPicPr>
              <a:picLocks noChangeAspect="1" noChangeArrowheads="1"/>
            </p:cNvPicPr>
            <p:nvPr/>
          </p:nvPicPr>
          <p:blipFill>
            <a:blip r:embed="rId4"/>
            <a:srcRect/>
            <a:stretch>
              <a:fillRect/>
            </a:stretch>
          </p:blipFill>
          <p:spPr bwMode="auto">
            <a:xfrm>
              <a:off x="4642702" y="2069456"/>
              <a:ext cx="4320000" cy="3240000"/>
            </a:xfrm>
            <a:prstGeom prst="rect">
              <a:avLst/>
            </a:prstGeom>
            <a:noFill/>
            <a:ln w="9525">
              <a:noFill/>
              <a:miter lim="800000"/>
              <a:headEnd/>
              <a:tailEnd/>
            </a:ln>
          </p:spPr>
        </p:pic>
        <p:sp>
          <p:nvSpPr>
            <p:cNvPr id="7" name="矩形 6"/>
            <p:cNvSpPr/>
            <p:nvPr/>
          </p:nvSpPr>
          <p:spPr>
            <a:xfrm>
              <a:off x="4642702" y="2069456"/>
              <a:ext cx="4320000" cy="3239382"/>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47466" name="文字方塊 10"/>
            <p:cNvSpPr txBox="1">
              <a:spLocks noChangeArrowheads="1"/>
            </p:cNvSpPr>
            <p:nvPr/>
          </p:nvSpPr>
          <p:spPr bwMode="auto">
            <a:xfrm>
              <a:off x="4642702" y="5481507"/>
              <a:ext cx="4320000" cy="584775"/>
            </a:xfrm>
            <a:prstGeom prst="rect">
              <a:avLst/>
            </a:prstGeom>
            <a:noFill/>
            <a:ln w="9525">
              <a:noFill/>
              <a:miter lim="800000"/>
              <a:headEnd/>
              <a:tailEnd/>
            </a:ln>
          </p:spPr>
          <p:txBody>
            <a:bodyPr>
              <a:spAutoFit/>
            </a:bodyPr>
            <a:lstStyle/>
            <a:p>
              <a:pPr algn="ctr"/>
              <a:r>
                <a:rPr kumimoji="0" lang="zh-TW" altLang="en-US" sz="3200">
                  <a:solidFill>
                    <a:srgbClr val="4E8941"/>
                  </a:solidFill>
                  <a:latin typeface="微軟正黑體" pitchFamily="34" charset="-120"/>
                  <a:ea typeface="微軟正黑體" pitchFamily="34" charset="-120"/>
                </a:rPr>
                <a:t>中年發福</a:t>
              </a:r>
            </a:p>
          </p:txBody>
        </p:sp>
      </p:grpSp>
      <p:sp>
        <p:nvSpPr>
          <p:cNvPr id="147463" name="矩形 1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5"/>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87613" y="238125"/>
            <a:ext cx="2940050" cy="6572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49506"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C00000"/>
                </a:solidFill>
                <a:latin typeface="微軟正黑體" pitchFamily="34" charset="-120"/>
                <a:ea typeface="微軟正黑體" pitchFamily="34" charset="-120"/>
              </a:rPr>
              <a:t>必殺技： </a:t>
            </a:r>
            <a:r>
              <a:rPr kumimoji="0" lang="zh-TW" altLang="en-US" sz="4400" b="1">
                <a:solidFill>
                  <a:srgbClr val="FFFFFF"/>
                </a:solidFill>
                <a:latin typeface="微軟正黑體" pitchFamily="34" charset="-120"/>
                <a:ea typeface="微軟正黑體" pitchFamily="34" charset="-120"/>
              </a:rPr>
              <a:t>精準裁切法</a:t>
            </a:r>
          </a:p>
        </p:txBody>
      </p:sp>
      <p:pic>
        <p:nvPicPr>
          <p:cNvPr id="149507" name="Picture 2" descr="「飛機」的圖片搜尋結果"/>
          <p:cNvPicPr>
            <a:picLocks noChangeAspect="1" noChangeArrowheads="1"/>
          </p:cNvPicPr>
          <p:nvPr/>
        </p:nvPicPr>
        <p:blipFill>
          <a:blip r:embed="rId3"/>
          <a:srcRect/>
          <a:stretch>
            <a:fillRect/>
          </a:stretch>
        </p:blipFill>
        <p:spPr bwMode="auto">
          <a:xfrm>
            <a:off x="184150" y="2651125"/>
            <a:ext cx="4321175" cy="2076450"/>
          </a:xfrm>
          <a:prstGeom prst="rect">
            <a:avLst/>
          </a:prstGeom>
          <a:noFill/>
          <a:ln w="9525">
            <a:noFill/>
            <a:miter lim="800000"/>
            <a:headEnd/>
            <a:tailEnd/>
          </a:ln>
        </p:spPr>
      </p:pic>
      <p:sp>
        <p:nvSpPr>
          <p:cNvPr id="7" name="矩形 6"/>
          <p:cNvSpPr/>
          <p:nvPr/>
        </p:nvSpPr>
        <p:spPr>
          <a:xfrm>
            <a:off x="184150" y="2070100"/>
            <a:ext cx="4321175" cy="3240088"/>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49509" name="文字方塊 11"/>
          <p:cNvSpPr txBox="1">
            <a:spLocks noChangeArrowheads="1"/>
          </p:cNvSpPr>
          <p:nvPr/>
        </p:nvSpPr>
        <p:spPr bwMode="auto">
          <a:xfrm>
            <a:off x="668338" y="5486400"/>
            <a:ext cx="3127375" cy="584200"/>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氣勢非凡</a:t>
            </a:r>
          </a:p>
        </p:txBody>
      </p:sp>
      <p:grpSp>
        <p:nvGrpSpPr>
          <p:cNvPr id="2" name="群組 1"/>
          <p:cNvGrpSpPr>
            <a:grpSpLocks/>
          </p:cNvGrpSpPr>
          <p:nvPr/>
        </p:nvGrpSpPr>
        <p:grpSpPr bwMode="auto">
          <a:xfrm>
            <a:off x="4637088" y="2070100"/>
            <a:ext cx="4325937" cy="3995738"/>
            <a:chOff x="4637308" y="2069456"/>
            <a:chExt cx="4325394" cy="3996826"/>
          </a:xfrm>
        </p:grpSpPr>
        <p:pic>
          <p:nvPicPr>
            <p:cNvPr id="149512" name="Picture 2" descr="「飛機」的圖片搜尋結果"/>
            <p:cNvPicPr>
              <a:picLocks noChangeAspect="1" noChangeArrowheads="1"/>
            </p:cNvPicPr>
            <p:nvPr/>
          </p:nvPicPr>
          <p:blipFill>
            <a:blip r:embed="rId4"/>
            <a:srcRect/>
            <a:stretch>
              <a:fillRect/>
            </a:stretch>
          </p:blipFill>
          <p:spPr bwMode="auto">
            <a:xfrm>
              <a:off x="4637308" y="2069456"/>
              <a:ext cx="4325394" cy="3240000"/>
            </a:xfrm>
            <a:prstGeom prst="rect">
              <a:avLst/>
            </a:prstGeom>
            <a:noFill/>
            <a:ln w="9525">
              <a:noFill/>
              <a:miter lim="800000"/>
              <a:headEnd/>
              <a:tailEnd/>
            </a:ln>
          </p:spPr>
        </p:pic>
        <p:sp>
          <p:nvSpPr>
            <p:cNvPr id="10" name="矩形 9"/>
            <p:cNvSpPr/>
            <p:nvPr/>
          </p:nvSpPr>
          <p:spPr>
            <a:xfrm>
              <a:off x="4642069" y="2069456"/>
              <a:ext cx="4320633" cy="3239382"/>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49514" name="文字方塊 12"/>
            <p:cNvSpPr txBox="1">
              <a:spLocks noChangeArrowheads="1"/>
            </p:cNvSpPr>
            <p:nvPr/>
          </p:nvSpPr>
          <p:spPr bwMode="auto">
            <a:xfrm>
              <a:off x="4642702" y="5481507"/>
              <a:ext cx="4320000" cy="584775"/>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等比例放大</a:t>
              </a:r>
            </a:p>
          </p:txBody>
        </p:sp>
      </p:grpSp>
      <p:sp>
        <p:nvSpPr>
          <p:cNvPr id="149511" name="矩形 13"/>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5"/>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群組 4"/>
          <p:cNvGrpSpPr>
            <a:grpSpLocks/>
          </p:cNvGrpSpPr>
          <p:nvPr/>
        </p:nvGrpSpPr>
        <p:grpSpPr bwMode="auto">
          <a:xfrm>
            <a:off x="1403350" y="1936750"/>
            <a:ext cx="5832475" cy="2984500"/>
            <a:chOff x="1403560" y="1844780"/>
            <a:chExt cx="5832810" cy="2983899"/>
          </a:xfrm>
        </p:grpSpPr>
        <p:sp>
          <p:nvSpPr>
            <p:cNvPr id="2" name="文字方塊 1"/>
            <p:cNvSpPr txBox="1"/>
            <p:nvPr/>
          </p:nvSpPr>
          <p:spPr>
            <a:xfrm>
              <a:off x="2664107" y="2028893"/>
              <a:ext cx="4572263" cy="2799786"/>
            </a:xfrm>
            <a:prstGeom prst="rect">
              <a:avLst/>
            </a:prstGeom>
            <a:noFill/>
            <a:effectLst/>
          </p:spPr>
          <p:txBody>
            <a:bodyPr wrap="none" lIns="0" tIns="0" rIns="0" bIns="0" anchor="ctr"/>
            <a:lstStyle>
              <a:defPPr>
                <a:defRPr lang="zh-TW"/>
              </a:defPPr>
              <a:lvl1pPr algn="ctr">
                <a:defRPr sz="9600" b="1">
                  <a:solidFill>
                    <a:schemeClr val="bg1"/>
                  </a:solidFill>
                  <a:latin typeface="微軟正黑體" panose="020B0604030504040204" pitchFamily="34" charset="-120"/>
                  <a:ea typeface="微軟正黑體" panose="020B0604030504040204" pitchFamily="34" charset="-120"/>
                </a:defRPr>
              </a:lvl1pPr>
            </a:lstStyle>
            <a:p>
              <a:pPr>
                <a:defRPr/>
              </a:pPr>
              <a:r>
                <a:rPr lang="zh-TW" altLang="en-US" sz="14000" dirty="0">
                  <a:solidFill>
                    <a:schemeClr val="tx1">
                      <a:lumMod val="65000"/>
                      <a:lumOff val="35000"/>
                    </a:schemeClr>
                  </a:solidFill>
                  <a:latin typeface="Microsoft YaHei" panose="020B0503020204020204" pitchFamily="34" charset="-122"/>
                  <a:ea typeface="Microsoft YaHei" panose="020B0503020204020204" pitchFamily="34" charset="-122"/>
                </a:rPr>
                <a:t>正式開始</a:t>
              </a:r>
            </a:p>
          </p:txBody>
        </p:sp>
        <p:sp>
          <p:nvSpPr>
            <p:cNvPr id="4" name="文字方塊 3"/>
            <p:cNvSpPr txBox="1"/>
            <p:nvPr/>
          </p:nvSpPr>
          <p:spPr>
            <a:xfrm>
              <a:off x="1403560" y="1844780"/>
              <a:ext cx="5688340" cy="645983"/>
            </a:xfrm>
            <a:prstGeom prst="rect">
              <a:avLst/>
            </a:prstGeom>
            <a:noFill/>
          </p:spPr>
          <p:txBody>
            <a:bodyPr>
              <a:spAutoFit/>
            </a:bodyPr>
            <a:lstStyle/>
            <a:p>
              <a:pPr>
                <a:defRPr/>
              </a:pPr>
              <a:r>
                <a:rPr lang="zh-TW" altLang="en-US" sz="3600" b="1" dirty="0">
                  <a:solidFill>
                    <a:srgbClr val="C22226"/>
                  </a:solidFill>
                  <a:latin typeface="Microsoft YaHei" panose="020B0503020204020204" pitchFamily="34" charset="-122"/>
                  <a:ea typeface="Microsoft YaHei" panose="020B0503020204020204" pitchFamily="34" charset="-122"/>
                </a:rPr>
                <a:t>各位觀眾！</a:t>
              </a:r>
            </a:p>
          </p:txBody>
        </p:sp>
      </p:grpSp>
      <p:sp>
        <p:nvSpPr>
          <p:cNvPr id="6" name="矩形 5">
            <a:extLst>
              <a:ext uri="{FF2B5EF4-FFF2-40B4-BE49-F238E27FC236}">
                <a16:creationId xmlns:a16="http://schemas.microsoft.com/office/drawing/2014/main" id="{B2098471-1D14-47CD-A62D-83527FA452C1}"/>
              </a:ext>
            </a:extLst>
          </p:cNvPr>
          <p:cNvSpPr/>
          <p:nvPr/>
        </p:nvSpPr>
        <p:spPr>
          <a:xfrm>
            <a:off x="785946" y="1560513"/>
            <a:ext cx="266567" cy="373697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endParaRPr lang="zh-TW" altLang="en-US">
              <a:solidFill>
                <a:schemeClr val="tx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2" descr="「飛機」的圖片搜尋結果"/>
          <p:cNvPicPr>
            <a:picLocks noChangeAspect="1" noChangeArrowheads="1"/>
          </p:cNvPicPr>
          <p:nvPr/>
        </p:nvPicPr>
        <p:blipFill>
          <a:blip r:embed="rId2"/>
          <a:srcRect/>
          <a:stretch>
            <a:fillRect/>
          </a:stretch>
        </p:blipFill>
        <p:spPr bwMode="auto">
          <a:xfrm>
            <a:off x="184150" y="2651125"/>
            <a:ext cx="4321175" cy="2076450"/>
          </a:xfrm>
          <a:prstGeom prst="rect">
            <a:avLst/>
          </a:prstGeom>
          <a:noFill/>
          <a:ln w="9525">
            <a:noFill/>
            <a:miter lim="800000"/>
            <a:headEnd/>
            <a:tailEnd/>
          </a:ln>
        </p:spPr>
      </p:pic>
      <p:sp>
        <p:nvSpPr>
          <p:cNvPr id="5" name="矩形 4"/>
          <p:cNvSpPr/>
          <p:nvPr/>
        </p:nvSpPr>
        <p:spPr>
          <a:xfrm>
            <a:off x="2487613" y="238125"/>
            <a:ext cx="2940050" cy="6572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1555"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C00000"/>
                </a:solidFill>
                <a:latin typeface="微軟正黑體" pitchFamily="34" charset="-120"/>
                <a:ea typeface="微軟正黑體" pitchFamily="34" charset="-120"/>
              </a:rPr>
              <a:t>必殺技： </a:t>
            </a:r>
            <a:r>
              <a:rPr kumimoji="0" lang="zh-TW" altLang="en-US" sz="4400" b="1">
                <a:solidFill>
                  <a:srgbClr val="FFFFFF"/>
                </a:solidFill>
                <a:latin typeface="微軟正黑體" pitchFamily="34" charset="-120"/>
                <a:ea typeface="微軟正黑體" pitchFamily="34" charset="-120"/>
              </a:rPr>
              <a:t>移花接木法</a:t>
            </a:r>
          </a:p>
        </p:txBody>
      </p:sp>
      <p:sp>
        <p:nvSpPr>
          <p:cNvPr id="151556" name="文字方塊 13"/>
          <p:cNvSpPr txBox="1">
            <a:spLocks noChangeArrowheads="1"/>
          </p:cNvSpPr>
          <p:nvPr/>
        </p:nvSpPr>
        <p:spPr bwMode="auto">
          <a:xfrm>
            <a:off x="668338" y="5486400"/>
            <a:ext cx="3127375" cy="584200"/>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氣勢非凡</a:t>
            </a:r>
          </a:p>
        </p:txBody>
      </p:sp>
      <p:grpSp>
        <p:nvGrpSpPr>
          <p:cNvPr id="3" name="群組 2"/>
          <p:cNvGrpSpPr>
            <a:grpSpLocks/>
          </p:cNvGrpSpPr>
          <p:nvPr/>
        </p:nvGrpSpPr>
        <p:grpSpPr bwMode="auto">
          <a:xfrm>
            <a:off x="4643438" y="2070100"/>
            <a:ext cx="4319587" cy="3995738"/>
            <a:chOff x="4642702" y="2069455"/>
            <a:chExt cx="4320000" cy="3996827"/>
          </a:xfrm>
        </p:grpSpPr>
        <p:pic>
          <p:nvPicPr>
            <p:cNvPr id="151560" name="Picture 2" descr="「飛機」的圖片搜尋結果"/>
            <p:cNvPicPr>
              <a:picLocks noChangeAspect="1" noChangeArrowheads="1"/>
            </p:cNvPicPr>
            <p:nvPr/>
          </p:nvPicPr>
          <p:blipFill>
            <a:blip r:embed="rId3"/>
            <a:srcRect/>
            <a:stretch>
              <a:fillRect/>
            </a:stretch>
          </p:blipFill>
          <p:spPr bwMode="auto">
            <a:xfrm>
              <a:off x="4642702" y="2069455"/>
              <a:ext cx="4320000" cy="1234183"/>
            </a:xfrm>
            <a:prstGeom prst="rect">
              <a:avLst/>
            </a:prstGeom>
            <a:noFill/>
            <a:ln w="9525">
              <a:noFill/>
              <a:miter lim="800000"/>
              <a:headEnd/>
              <a:tailEnd/>
            </a:ln>
          </p:spPr>
        </p:pic>
        <p:sp>
          <p:nvSpPr>
            <p:cNvPr id="2" name="矩形 1"/>
            <p:cNvSpPr/>
            <p:nvPr/>
          </p:nvSpPr>
          <p:spPr>
            <a:xfrm>
              <a:off x="4642702" y="4581564"/>
              <a:ext cx="4320000" cy="727273"/>
            </a:xfrm>
            <a:prstGeom prst="rect">
              <a:avLst/>
            </a:prstGeom>
            <a:solidFill>
              <a:srgbClr val="010106"/>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pic>
          <p:nvPicPr>
            <p:cNvPr id="151562" name="Picture 2" descr="「飛機」的圖片搜尋結果"/>
            <p:cNvPicPr>
              <a:picLocks noChangeAspect="1" noChangeArrowheads="1"/>
            </p:cNvPicPr>
            <p:nvPr/>
          </p:nvPicPr>
          <p:blipFill>
            <a:blip r:embed="rId2"/>
            <a:srcRect/>
            <a:stretch>
              <a:fillRect/>
            </a:stretch>
          </p:blipFill>
          <p:spPr bwMode="auto">
            <a:xfrm>
              <a:off x="4642702" y="2650738"/>
              <a:ext cx="4320000" cy="2077436"/>
            </a:xfrm>
            <a:prstGeom prst="rect">
              <a:avLst/>
            </a:prstGeom>
            <a:noFill/>
            <a:ln w="9525">
              <a:noFill/>
              <a:miter lim="800000"/>
              <a:headEnd/>
              <a:tailEnd/>
            </a:ln>
          </p:spPr>
        </p:pic>
        <p:sp>
          <p:nvSpPr>
            <p:cNvPr id="9" name="矩形 8"/>
            <p:cNvSpPr/>
            <p:nvPr/>
          </p:nvSpPr>
          <p:spPr>
            <a:xfrm>
              <a:off x="4642702" y="2069455"/>
              <a:ext cx="4320000" cy="3239383"/>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51564" name="文字方塊 14"/>
            <p:cNvSpPr txBox="1">
              <a:spLocks noChangeArrowheads="1"/>
            </p:cNvSpPr>
            <p:nvPr/>
          </p:nvSpPr>
          <p:spPr bwMode="auto">
            <a:xfrm>
              <a:off x="4642702" y="5481507"/>
              <a:ext cx="4320000" cy="584775"/>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遼闊的天空</a:t>
              </a:r>
            </a:p>
          </p:txBody>
        </p:sp>
      </p:grpSp>
      <p:sp>
        <p:nvSpPr>
          <p:cNvPr id="8" name="矩形 7"/>
          <p:cNvSpPr/>
          <p:nvPr/>
        </p:nvSpPr>
        <p:spPr>
          <a:xfrm>
            <a:off x="184150" y="2070100"/>
            <a:ext cx="4321175" cy="3240088"/>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51559" name="矩形 1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4"/>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05325" y="238125"/>
            <a:ext cx="2940050" cy="657225"/>
          </a:xfrm>
          <a:prstGeom prst="rect">
            <a:avLst/>
          </a:prstGeom>
          <a:solidFill>
            <a:srgbClr val="4E89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2578"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4E8941"/>
                </a:solidFill>
                <a:latin typeface="微軟正黑體" pitchFamily="34" charset="-120"/>
                <a:ea typeface="微軟正黑體" pitchFamily="34" charset="-120"/>
              </a:rPr>
              <a:t>常見鄉民做法</a:t>
            </a:r>
            <a:r>
              <a:rPr kumimoji="0" lang="en-US" altLang="zh-TW" sz="4400" b="1">
                <a:solidFill>
                  <a:srgbClr val="4E8941"/>
                </a:solidFill>
                <a:latin typeface="微軟正黑體" pitchFamily="34" charset="-120"/>
                <a:ea typeface="微軟正黑體" pitchFamily="34" charset="-120"/>
              </a:rPr>
              <a:t>2</a:t>
            </a:r>
            <a:r>
              <a:rPr kumimoji="0" lang="zh-TW" altLang="en-US" sz="4400" b="1">
                <a:solidFill>
                  <a:srgbClr val="4E8941"/>
                </a:solidFill>
                <a:latin typeface="微軟正黑體" pitchFamily="34" charset="-120"/>
                <a:ea typeface="微軟正黑體" pitchFamily="34" charset="-120"/>
              </a:rPr>
              <a:t>： </a:t>
            </a:r>
            <a:r>
              <a:rPr kumimoji="0" lang="zh-TW" altLang="en-US" sz="4400" b="1">
                <a:solidFill>
                  <a:srgbClr val="FFFFFF"/>
                </a:solidFill>
                <a:latin typeface="微軟正黑體" pitchFamily="34" charset="-120"/>
                <a:ea typeface="微軟正黑體" pitchFamily="34" charset="-120"/>
              </a:rPr>
              <a:t>組圖亂拼法</a:t>
            </a:r>
          </a:p>
        </p:txBody>
      </p:sp>
      <p:pic>
        <p:nvPicPr>
          <p:cNvPr id="152579" name="Picture 2" descr="「海賊王」的圖片搜尋結果"/>
          <p:cNvPicPr>
            <a:picLocks noChangeAspect="1" noChangeArrowheads="1"/>
          </p:cNvPicPr>
          <p:nvPr/>
        </p:nvPicPr>
        <p:blipFill>
          <a:blip r:embed="rId2"/>
          <a:srcRect/>
          <a:stretch>
            <a:fillRect/>
          </a:stretch>
        </p:blipFill>
        <p:spPr bwMode="auto">
          <a:xfrm>
            <a:off x="647700" y="2170113"/>
            <a:ext cx="1123950" cy="1936750"/>
          </a:xfrm>
          <a:prstGeom prst="rect">
            <a:avLst/>
          </a:prstGeom>
          <a:noFill/>
          <a:ln w="9525">
            <a:noFill/>
            <a:miter lim="800000"/>
            <a:headEnd/>
            <a:tailEnd/>
          </a:ln>
        </p:spPr>
      </p:pic>
      <p:pic>
        <p:nvPicPr>
          <p:cNvPr id="152580" name="Picture 4" descr="海贼王路飞卡通手机背景图片下载"/>
          <p:cNvPicPr>
            <a:picLocks noChangeAspect="1" noChangeArrowheads="1"/>
          </p:cNvPicPr>
          <p:nvPr/>
        </p:nvPicPr>
        <p:blipFill>
          <a:blip r:embed="rId3"/>
          <a:srcRect/>
          <a:stretch>
            <a:fillRect/>
          </a:stretch>
        </p:blipFill>
        <p:spPr bwMode="auto">
          <a:xfrm>
            <a:off x="2282825" y="1814513"/>
            <a:ext cx="1125538" cy="1936750"/>
          </a:xfrm>
          <a:prstGeom prst="rect">
            <a:avLst/>
          </a:prstGeom>
          <a:noFill/>
          <a:ln w="9525">
            <a:noFill/>
            <a:miter lim="800000"/>
            <a:headEnd/>
            <a:tailEnd/>
          </a:ln>
        </p:spPr>
      </p:pic>
      <p:pic>
        <p:nvPicPr>
          <p:cNvPr id="152581" name="圖片 17"/>
          <p:cNvPicPr>
            <a:picLocks noChangeAspect="1"/>
          </p:cNvPicPr>
          <p:nvPr/>
        </p:nvPicPr>
        <p:blipFill>
          <a:blip r:embed="rId4"/>
          <a:srcRect/>
          <a:stretch>
            <a:fillRect/>
          </a:stretch>
        </p:blipFill>
        <p:spPr bwMode="auto">
          <a:xfrm>
            <a:off x="898525" y="4219575"/>
            <a:ext cx="2957513" cy="1085850"/>
          </a:xfrm>
          <a:prstGeom prst="rect">
            <a:avLst/>
          </a:prstGeom>
          <a:noFill/>
          <a:ln w="9525">
            <a:noFill/>
            <a:miter lim="800000"/>
            <a:headEnd/>
            <a:tailEnd/>
          </a:ln>
        </p:spPr>
      </p:pic>
      <p:sp>
        <p:nvSpPr>
          <p:cNvPr id="152582" name="文字方塊 25"/>
          <p:cNvSpPr txBox="1">
            <a:spLocks noChangeArrowheads="1"/>
          </p:cNvSpPr>
          <p:nvPr/>
        </p:nvSpPr>
        <p:spPr bwMode="auto">
          <a:xfrm>
            <a:off x="668338" y="5486400"/>
            <a:ext cx="3127375" cy="584200"/>
          </a:xfrm>
          <a:prstGeom prst="rect">
            <a:avLst/>
          </a:prstGeom>
          <a:noFill/>
          <a:ln w="9525">
            <a:noFill/>
            <a:miter lim="800000"/>
            <a:headEnd/>
            <a:tailEnd/>
          </a:ln>
        </p:spPr>
        <p:txBody>
          <a:bodyPr>
            <a:spAutoFit/>
          </a:bodyPr>
          <a:lstStyle/>
          <a:p>
            <a:pPr algn="ctr"/>
            <a:r>
              <a:rPr kumimoji="0" lang="zh-TW" altLang="en-US" sz="3200">
                <a:solidFill>
                  <a:srgbClr val="4E8941"/>
                </a:solidFill>
                <a:latin typeface="微軟正黑體" pitchFamily="34" charset="-120"/>
                <a:ea typeface="微軟正黑體" pitchFamily="34" charset="-120"/>
              </a:rPr>
              <a:t>網路素材</a:t>
            </a:r>
          </a:p>
        </p:txBody>
      </p:sp>
      <p:grpSp>
        <p:nvGrpSpPr>
          <p:cNvPr id="19" name="群組 18"/>
          <p:cNvGrpSpPr>
            <a:grpSpLocks/>
          </p:cNvGrpSpPr>
          <p:nvPr/>
        </p:nvGrpSpPr>
        <p:grpSpPr bwMode="auto">
          <a:xfrm>
            <a:off x="4643438" y="2070100"/>
            <a:ext cx="4319587" cy="3995738"/>
            <a:chOff x="4642702" y="2069456"/>
            <a:chExt cx="4320000" cy="3996826"/>
          </a:xfrm>
        </p:grpSpPr>
        <p:sp>
          <p:nvSpPr>
            <p:cNvPr id="22" name="矩形 21"/>
            <p:cNvSpPr/>
            <p:nvPr/>
          </p:nvSpPr>
          <p:spPr>
            <a:xfrm>
              <a:off x="4642702" y="2069456"/>
              <a:ext cx="4320000" cy="3240000"/>
            </a:xfrm>
            <a:prstGeom prst="rect">
              <a:avLst/>
            </a:prstGeom>
            <a:gradFill flip="none" rotWithShape="1">
              <a:gsLst>
                <a:gs pos="0">
                  <a:schemeClr val="dk1">
                    <a:satMod val="105000"/>
                    <a:tint val="67000"/>
                    <a:lumMod val="5000"/>
                    <a:lumOff val="95000"/>
                  </a:schemeClr>
                </a:gs>
                <a:gs pos="50000">
                  <a:schemeClr val="dk1">
                    <a:satMod val="103000"/>
                    <a:tint val="73000"/>
                    <a:lumMod val="10000"/>
                    <a:lumOff val="90000"/>
                  </a:schemeClr>
                </a:gs>
                <a:gs pos="100000">
                  <a:schemeClr val="dk1">
                    <a:satMod val="109000"/>
                    <a:tint val="81000"/>
                    <a:lumMod val="20000"/>
                    <a:lumOff val="80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pic>
          <p:nvPicPr>
            <p:cNvPr id="152588" name="Picture 2" descr="「海賊王」的圖片搜尋結果"/>
            <p:cNvPicPr>
              <a:picLocks noChangeAspect="1" noChangeArrowheads="1"/>
            </p:cNvPicPr>
            <p:nvPr/>
          </p:nvPicPr>
          <p:blipFill>
            <a:blip r:embed="rId5"/>
            <a:srcRect/>
            <a:stretch>
              <a:fillRect/>
            </a:stretch>
          </p:blipFill>
          <p:spPr bwMode="auto">
            <a:xfrm flipH="1">
              <a:off x="7616165" y="2190207"/>
              <a:ext cx="1124788" cy="1936524"/>
            </a:xfrm>
            <a:prstGeom prst="rect">
              <a:avLst/>
            </a:prstGeom>
            <a:noFill/>
            <a:ln w="9525">
              <a:noFill/>
              <a:miter lim="800000"/>
              <a:headEnd/>
              <a:tailEnd/>
            </a:ln>
          </p:spPr>
        </p:pic>
        <p:pic>
          <p:nvPicPr>
            <p:cNvPr id="152589" name="圖片 24"/>
            <p:cNvPicPr>
              <a:picLocks noChangeAspect="1"/>
            </p:cNvPicPr>
            <p:nvPr/>
          </p:nvPicPr>
          <p:blipFill>
            <a:blip r:embed="rId4"/>
            <a:srcRect/>
            <a:stretch>
              <a:fillRect/>
            </a:stretch>
          </p:blipFill>
          <p:spPr bwMode="auto">
            <a:xfrm>
              <a:off x="5221138" y="3904471"/>
              <a:ext cx="2957421" cy="1086016"/>
            </a:xfrm>
            <a:prstGeom prst="rect">
              <a:avLst/>
            </a:prstGeom>
            <a:noFill/>
            <a:ln w="9525">
              <a:noFill/>
              <a:miter lim="800000"/>
              <a:headEnd/>
              <a:tailEnd/>
            </a:ln>
          </p:spPr>
        </p:pic>
        <p:pic>
          <p:nvPicPr>
            <p:cNvPr id="152590" name="Picture 4" descr="海贼王路飞卡通手机背景图片下载"/>
            <p:cNvPicPr>
              <a:picLocks noChangeAspect="1" noChangeArrowheads="1"/>
            </p:cNvPicPr>
            <p:nvPr/>
          </p:nvPicPr>
          <p:blipFill>
            <a:blip r:embed="rId3"/>
            <a:srcRect/>
            <a:stretch>
              <a:fillRect/>
            </a:stretch>
          </p:blipFill>
          <p:spPr bwMode="auto">
            <a:xfrm>
              <a:off x="5810087" y="2290246"/>
              <a:ext cx="1124788" cy="1936443"/>
            </a:xfrm>
            <a:prstGeom prst="rect">
              <a:avLst/>
            </a:prstGeom>
            <a:noFill/>
            <a:ln w="9525">
              <a:noFill/>
              <a:miter lim="800000"/>
              <a:headEnd/>
              <a:tailEnd/>
            </a:ln>
          </p:spPr>
        </p:pic>
        <p:sp>
          <p:nvSpPr>
            <p:cNvPr id="152591" name="文字方塊 26"/>
            <p:cNvSpPr txBox="1">
              <a:spLocks noChangeArrowheads="1"/>
            </p:cNvSpPr>
            <p:nvPr/>
          </p:nvSpPr>
          <p:spPr bwMode="auto">
            <a:xfrm>
              <a:off x="4642702" y="5481507"/>
              <a:ext cx="4320000" cy="584775"/>
            </a:xfrm>
            <a:prstGeom prst="rect">
              <a:avLst/>
            </a:prstGeom>
            <a:noFill/>
            <a:ln w="9525">
              <a:noFill/>
              <a:miter lim="800000"/>
              <a:headEnd/>
              <a:tailEnd/>
            </a:ln>
          </p:spPr>
          <p:txBody>
            <a:bodyPr>
              <a:spAutoFit/>
            </a:bodyPr>
            <a:lstStyle/>
            <a:p>
              <a:pPr algn="ctr"/>
              <a:r>
                <a:rPr kumimoji="0" lang="zh-TW" altLang="en-US" sz="3200">
                  <a:solidFill>
                    <a:srgbClr val="4E8941"/>
                  </a:solidFill>
                  <a:latin typeface="微軟正黑體" pitchFamily="34" charset="-120"/>
                  <a:ea typeface="微軟正黑體" pitchFamily="34" charset="-120"/>
                </a:rPr>
                <a:t>類兒童勞作</a:t>
              </a:r>
            </a:p>
          </p:txBody>
        </p:sp>
      </p:grpSp>
      <p:sp>
        <p:nvSpPr>
          <p:cNvPr id="152584" name="矩形 13"/>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6"/>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87613" y="238125"/>
            <a:ext cx="2940050" cy="6572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3602"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C00000"/>
                </a:solidFill>
                <a:latin typeface="微軟正黑體" pitchFamily="34" charset="-120"/>
                <a:ea typeface="微軟正黑體" pitchFamily="34" charset="-120"/>
              </a:rPr>
              <a:t>必殺技： </a:t>
            </a:r>
            <a:r>
              <a:rPr kumimoji="0" lang="zh-TW" altLang="en-US" sz="4400" b="1">
                <a:solidFill>
                  <a:srgbClr val="FFFFFF"/>
                </a:solidFill>
                <a:latin typeface="微軟正黑體" pitchFamily="34" charset="-120"/>
                <a:ea typeface="微軟正黑體" pitchFamily="34" charset="-120"/>
              </a:rPr>
              <a:t>酷酷去底法</a:t>
            </a:r>
          </a:p>
        </p:txBody>
      </p:sp>
      <p:pic>
        <p:nvPicPr>
          <p:cNvPr id="153603" name="Picture 2" descr="「海賊王」的圖片搜尋結果"/>
          <p:cNvPicPr>
            <a:picLocks noChangeAspect="1" noChangeArrowheads="1"/>
          </p:cNvPicPr>
          <p:nvPr/>
        </p:nvPicPr>
        <p:blipFill>
          <a:blip r:embed="rId2"/>
          <a:srcRect/>
          <a:stretch>
            <a:fillRect/>
          </a:stretch>
        </p:blipFill>
        <p:spPr bwMode="auto">
          <a:xfrm>
            <a:off x="647700" y="2170113"/>
            <a:ext cx="1123950" cy="1936750"/>
          </a:xfrm>
          <a:prstGeom prst="rect">
            <a:avLst/>
          </a:prstGeom>
          <a:noFill/>
          <a:ln w="9525">
            <a:noFill/>
            <a:miter lim="800000"/>
            <a:headEnd/>
            <a:tailEnd/>
          </a:ln>
        </p:spPr>
      </p:pic>
      <p:pic>
        <p:nvPicPr>
          <p:cNvPr id="153604" name="Picture 4" descr="海贼王路飞卡通手机背景图片下载"/>
          <p:cNvPicPr>
            <a:picLocks noChangeAspect="1" noChangeArrowheads="1"/>
          </p:cNvPicPr>
          <p:nvPr/>
        </p:nvPicPr>
        <p:blipFill>
          <a:blip r:embed="rId3"/>
          <a:srcRect/>
          <a:stretch>
            <a:fillRect/>
          </a:stretch>
        </p:blipFill>
        <p:spPr bwMode="auto">
          <a:xfrm>
            <a:off x="2282825" y="1814513"/>
            <a:ext cx="1125538" cy="1936750"/>
          </a:xfrm>
          <a:prstGeom prst="rect">
            <a:avLst/>
          </a:prstGeom>
          <a:noFill/>
          <a:ln w="9525">
            <a:noFill/>
            <a:miter lim="800000"/>
            <a:headEnd/>
            <a:tailEnd/>
          </a:ln>
        </p:spPr>
      </p:pic>
      <p:pic>
        <p:nvPicPr>
          <p:cNvPr id="153605" name="圖片 14"/>
          <p:cNvPicPr>
            <a:picLocks noChangeAspect="1"/>
          </p:cNvPicPr>
          <p:nvPr/>
        </p:nvPicPr>
        <p:blipFill>
          <a:blip r:embed="rId4"/>
          <a:srcRect/>
          <a:stretch>
            <a:fillRect/>
          </a:stretch>
        </p:blipFill>
        <p:spPr bwMode="auto">
          <a:xfrm>
            <a:off x="898525" y="4219575"/>
            <a:ext cx="2957513" cy="1085850"/>
          </a:xfrm>
          <a:prstGeom prst="rect">
            <a:avLst/>
          </a:prstGeom>
          <a:noFill/>
          <a:ln w="9525">
            <a:noFill/>
            <a:miter lim="800000"/>
            <a:headEnd/>
            <a:tailEnd/>
          </a:ln>
        </p:spPr>
      </p:pic>
      <p:sp>
        <p:nvSpPr>
          <p:cNvPr id="153606" name="文字方塊 19"/>
          <p:cNvSpPr txBox="1">
            <a:spLocks noChangeArrowheads="1"/>
          </p:cNvSpPr>
          <p:nvPr/>
        </p:nvSpPr>
        <p:spPr bwMode="auto">
          <a:xfrm>
            <a:off x="668338" y="5486400"/>
            <a:ext cx="3127375" cy="584200"/>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網路素材</a:t>
            </a:r>
          </a:p>
        </p:txBody>
      </p:sp>
      <p:grpSp>
        <p:nvGrpSpPr>
          <p:cNvPr id="2" name="群組 1"/>
          <p:cNvGrpSpPr>
            <a:grpSpLocks/>
          </p:cNvGrpSpPr>
          <p:nvPr/>
        </p:nvGrpSpPr>
        <p:grpSpPr bwMode="auto">
          <a:xfrm>
            <a:off x="4643438" y="2066925"/>
            <a:ext cx="4319587" cy="3998913"/>
            <a:chOff x="4642702" y="2066153"/>
            <a:chExt cx="4320000" cy="4000129"/>
          </a:xfrm>
        </p:grpSpPr>
        <p:sp>
          <p:nvSpPr>
            <p:cNvPr id="16" name="矩形 15"/>
            <p:cNvSpPr/>
            <p:nvPr/>
          </p:nvSpPr>
          <p:spPr>
            <a:xfrm>
              <a:off x="4642702" y="2069456"/>
              <a:ext cx="4320000" cy="3240000"/>
            </a:xfrm>
            <a:prstGeom prst="rect">
              <a:avLst/>
            </a:prstGeom>
            <a:gradFill flip="none" rotWithShape="1">
              <a:gsLst>
                <a:gs pos="0">
                  <a:schemeClr val="dk1">
                    <a:satMod val="105000"/>
                    <a:tint val="67000"/>
                    <a:lumMod val="5000"/>
                    <a:lumOff val="95000"/>
                  </a:schemeClr>
                </a:gs>
                <a:gs pos="50000">
                  <a:schemeClr val="dk1">
                    <a:satMod val="103000"/>
                    <a:tint val="73000"/>
                    <a:lumMod val="10000"/>
                    <a:lumOff val="90000"/>
                  </a:schemeClr>
                </a:gs>
                <a:gs pos="100000">
                  <a:schemeClr val="dk1">
                    <a:satMod val="109000"/>
                    <a:tint val="81000"/>
                    <a:lumMod val="20000"/>
                    <a:lumOff val="80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pic>
          <p:nvPicPr>
            <p:cNvPr id="153612" name="Picture 2" descr="「海賊王」的圖片搜尋結果"/>
            <p:cNvPicPr>
              <a:picLocks noChangeAspect="1" noChangeArrowheads="1"/>
            </p:cNvPicPr>
            <p:nvPr/>
          </p:nvPicPr>
          <p:blipFill>
            <a:blip r:embed="rId5">
              <a:clrChange>
                <a:clrFrom>
                  <a:srgbClr val="FBD007"/>
                </a:clrFrom>
                <a:clrTo>
                  <a:srgbClr val="FBD007">
                    <a:alpha val="0"/>
                  </a:srgbClr>
                </a:clrTo>
              </a:clrChange>
            </a:blip>
            <a:srcRect/>
            <a:stretch>
              <a:fillRect/>
            </a:stretch>
          </p:blipFill>
          <p:spPr bwMode="auto">
            <a:xfrm flipH="1">
              <a:off x="5117599" y="2066153"/>
              <a:ext cx="1124788" cy="1936524"/>
            </a:xfrm>
            <a:prstGeom prst="rect">
              <a:avLst/>
            </a:prstGeom>
            <a:noFill/>
            <a:ln w="9525">
              <a:noFill/>
              <a:miter lim="800000"/>
              <a:headEnd/>
              <a:tailEnd/>
            </a:ln>
          </p:spPr>
        </p:pic>
        <p:pic>
          <p:nvPicPr>
            <p:cNvPr id="153613" name="圖片 17"/>
            <p:cNvPicPr>
              <a:picLocks noChangeAspect="1"/>
            </p:cNvPicPr>
            <p:nvPr/>
          </p:nvPicPr>
          <p:blipFill>
            <a:blip r:embed="rId6">
              <a:clrChange>
                <a:clrFrom>
                  <a:srgbClr val="E6E6E6"/>
                </a:clrFrom>
                <a:clrTo>
                  <a:srgbClr val="E6E6E6">
                    <a:alpha val="0"/>
                  </a:srgbClr>
                </a:clrTo>
              </a:clrChange>
            </a:blip>
            <a:srcRect/>
            <a:stretch>
              <a:fillRect/>
            </a:stretch>
          </p:blipFill>
          <p:spPr bwMode="auto">
            <a:xfrm>
              <a:off x="4642702" y="3849718"/>
              <a:ext cx="4320000" cy="1586379"/>
            </a:xfrm>
            <a:prstGeom prst="rect">
              <a:avLst/>
            </a:prstGeom>
            <a:noFill/>
            <a:ln w="9525">
              <a:noFill/>
              <a:miter lim="800000"/>
              <a:headEnd/>
              <a:tailEnd/>
            </a:ln>
          </p:spPr>
        </p:pic>
        <p:pic>
          <p:nvPicPr>
            <p:cNvPr id="153614" name="Picture 4" descr="海贼王路飞卡通手机背景图片下载"/>
            <p:cNvPicPr>
              <a:picLocks noChangeAspect="1" noChangeArrowheads="1"/>
            </p:cNvPicPr>
            <p:nvPr/>
          </p:nvPicPr>
          <p:blipFill>
            <a:blip r:embed="rId3">
              <a:clrChange>
                <a:clrFrom>
                  <a:srgbClr val="C4364E"/>
                </a:clrFrom>
                <a:clrTo>
                  <a:srgbClr val="C4364E">
                    <a:alpha val="0"/>
                  </a:srgbClr>
                </a:clrTo>
              </a:clrChange>
            </a:blip>
            <a:srcRect/>
            <a:stretch>
              <a:fillRect/>
            </a:stretch>
          </p:blipFill>
          <p:spPr bwMode="auto">
            <a:xfrm>
              <a:off x="6221258" y="2219112"/>
              <a:ext cx="1124788" cy="1936443"/>
            </a:xfrm>
            <a:prstGeom prst="rect">
              <a:avLst/>
            </a:prstGeom>
            <a:noFill/>
            <a:ln w="9525">
              <a:noFill/>
              <a:miter lim="800000"/>
              <a:headEnd/>
              <a:tailEnd/>
            </a:ln>
          </p:spPr>
        </p:pic>
        <p:sp>
          <p:nvSpPr>
            <p:cNvPr id="153615" name="文字方塊 20"/>
            <p:cNvSpPr txBox="1">
              <a:spLocks noChangeArrowheads="1"/>
            </p:cNvSpPr>
            <p:nvPr/>
          </p:nvSpPr>
          <p:spPr bwMode="auto">
            <a:xfrm>
              <a:off x="4642702" y="5481507"/>
              <a:ext cx="4320000" cy="584775"/>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設計師質感</a:t>
              </a:r>
            </a:p>
          </p:txBody>
        </p:sp>
      </p:grpSp>
      <p:sp>
        <p:nvSpPr>
          <p:cNvPr id="153608" name="矩形 21"/>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7"/>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05325" y="238125"/>
            <a:ext cx="2940050" cy="657225"/>
          </a:xfrm>
          <a:prstGeom prst="rect">
            <a:avLst/>
          </a:prstGeom>
          <a:solidFill>
            <a:srgbClr val="4E89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4626"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4E8941"/>
                </a:solidFill>
                <a:latin typeface="微軟正黑體" pitchFamily="34" charset="-120"/>
                <a:ea typeface="微軟正黑體" pitchFamily="34" charset="-120"/>
              </a:rPr>
              <a:t>常見鄉民做法</a:t>
            </a:r>
            <a:r>
              <a:rPr kumimoji="0" lang="en-US" altLang="zh-TW" sz="4400" b="1">
                <a:solidFill>
                  <a:srgbClr val="4E8941"/>
                </a:solidFill>
                <a:latin typeface="微軟正黑體" pitchFamily="34" charset="-120"/>
                <a:ea typeface="微軟正黑體" pitchFamily="34" charset="-120"/>
              </a:rPr>
              <a:t>3</a:t>
            </a:r>
            <a:r>
              <a:rPr kumimoji="0" lang="zh-TW" altLang="en-US" sz="4400" b="1">
                <a:solidFill>
                  <a:srgbClr val="4E8941"/>
                </a:solidFill>
                <a:latin typeface="微軟正黑體" pitchFamily="34" charset="-120"/>
                <a:ea typeface="微軟正黑體" pitchFamily="34" charset="-120"/>
              </a:rPr>
              <a:t>： </a:t>
            </a:r>
            <a:r>
              <a:rPr kumimoji="0" lang="zh-TW" altLang="en-US" sz="4400" b="1">
                <a:solidFill>
                  <a:srgbClr val="FFFFFF"/>
                </a:solidFill>
                <a:latin typeface="微軟正黑體" pitchFamily="34" charset="-120"/>
                <a:ea typeface="微軟正黑體" pitchFamily="34" charset="-120"/>
              </a:rPr>
              <a:t>隨性斷行法</a:t>
            </a:r>
          </a:p>
        </p:txBody>
      </p:sp>
      <p:sp>
        <p:nvSpPr>
          <p:cNvPr id="154627" name="文字方塊 1"/>
          <p:cNvSpPr txBox="1">
            <a:spLocks noChangeArrowheads="1"/>
          </p:cNvSpPr>
          <p:nvPr/>
        </p:nvSpPr>
        <p:spPr bwMode="auto">
          <a:xfrm>
            <a:off x="668338" y="3397250"/>
            <a:ext cx="3127375" cy="584200"/>
          </a:xfrm>
          <a:prstGeom prst="rect">
            <a:avLst/>
          </a:prstGeom>
          <a:noFill/>
          <a:ln w="9525">
            <a:noFill/>
            <a:miter lim="800000"/>
            <a:headEnd/>
            <a:tailEnd/>
          </a:ln>
        </p:spPr>
        <p:txBody>
          <a:bodyPr>
            <a:spAutoFit/>
          </a:bodyPr>
          <a:lstStyle/>
          <a:p>
            <a:pPr algn="ctr"/>
            <a:r>
              <a:rPr kumimoji="0" lang="zh-TW" altLang="en-US" sz="3200">
                <a:solidFill>
                  <a:srgbClr val="000000"/>
                </a:solidFill>
                <a:latin typeface="Calibri" pitchFamily="34" charset="0"/>
              </a:rPr>
              <a:t>我是海賊王魯夫</a:t>
            </a:r>
          </a:p>
        </p:txBody>
      </p:sp>
      <p:sp>
        <p:nvSpPr>
          <p:cNvPr id="154628" name="文字方塊 7"/>
          <p:cNvSpPr txBox="1">
            <a:spLocks noChangeArrowheads="1"/>
          </p:cNvSpPr>
          <p:nvPr/>
        </p:nvSpPr>
        <p:spPr bwMode="auto">
          <a:xfrm>
            <a:off x="668338" y="5486400"/>
            <a:ext cx="3127375" cy="584200"/>
          </a:xfrm>
          <a:prstGeom prst="rect">
            <a:avLst/>
          </a:prstGeom>
          <a:noFill/>
          <a:ln w="9525">
            <a:noFill/>
            <a:miter lim="800000"/>
            <a:headEnd/>
            <a:tailEnd/>
          </a:ln>
        </p:spPr>
        <p:txBody>
          <a:bodyPr>
            <a:spAutoFit/>
          </a:bodyPr>
          <a:lstStyle/>
          <a:p>
            <a:pPr algn="ctr"/>
            <a:r>
              <a:rPr kumimoji="0" lang="zh-TW" altLang="en-US" sz="3200">
                <a:solidFill>
                  <a:srgbClr val="4E8941"/>
                </a:solidFill>
                <a:latin typeface="微軟正黑體" pitchFamily="34" charset="-120"/>
                <a:ea typeface="微軟正黑體" pitchFamily="34" charset="-120"/>
              </a:rPr>
              <a:t>想打的字</a:t>
            </a:r>
          </a:p>
        </p:txBody>
      </p:sp>
      <p:grpSp>
        <p:nvGrpSpPr>
          <p:cNvPr id="3" name="群組 2"/>
          <p:cNvGrpSpPr>
            <a:grpSpLocks/>
          </p:cNvGrpSpPr>
          <p:nvPr/>
        </p:nvGrpSpPr>
        <p:grpSpPr bwMode="auto">
          <a:xfrm>
            <a:off x="4643438" y="2070100"/>
            <a:ext cx="4319587" cy="3995738"/>
            <a:chOff x="4642702" y="2069456"/>
            <a:chExt cx="4320000" cy="3996826"/>
          </a:xfrm>
        </p:grpSpPr>
        <p:sp>
          <p:nvSpPr>
            <p:cNvPr id="6" name="矩形 5"/>
            <p:cNvSpPr/>
            <p:nvPr/>
          </p:nvSpPr>
          <p:spPr>
            <a:xfrm>
              <a:off x="4642702" y="2069456"/>
              <a:ext cx="4320000" cy="3240000"/>
            </a:xfrm>
            <a:prstGeom prst="rect">
              <a:avLst/>
            </a:prstGeom>
            <a:gradFill flip="none" rotWithShape="1">
              <a:gsLst>
                <a:gs pos="0">
                  <a:schemeClr val="dk1">
                    <a:satMod val="105000"/>
                    <a:tint val="67000"/>
                    <a:lumMod val="5000"/>
                    <a:lumOff val="95000"/>
                  </a:schemeClr>
                </a:gs>
                <a:gs pos="50000">
                  <a:schemeClr val="dk1">
                    <a:satMod val="103000"/>
                    <a:tint val="73000"/>
                    <a:lumMod val="10000"/>
                    <a:lumOff val="90000"/>
                  </a:schemeClr>
                </a:gs>
                <a:gs pos="100000">
                  <a:schemeClr val="dk1">
                    <a:satMod val="109000"/>
                    <a:tint val="81000"/>
                    <a:lumMod val="20000"/>
                    <a:lumOff val="80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54634" name="文字方塊 6"/>
            <p:cNvSpPr txBox="1">
              <a:spLocks noChangeArrowheads="1"/>
            </p:cNvSpPr>
            <p:nvPr/>
          </p:nvSpPr>
          <p:spPr bwMode="auto">
            <a:xfrm>
              <a:off x="5239373" y="2812293"/>
              <a:ext cx="3126658" cy="1754326"/>
            </a:xfrm>
            <a:prstGeom prst="rect">
              <a:avLst/>
            </a:prstGeom>
            <a:noFill/>
            <a:ln w="9525">
              <a:noFill/>
              <a:miter lim="800000"/>
              <a:headEnd/>
              <a:tailEnd/>
            </a:ln>
          </p:spPr>
          <p:txBody>
            <a:bodyPr>
              <a:spAutoFit/>
            </a:bodyPr>
            <a:lstStyle/>
            <a:p>
              <a:r>
                <a:rPr kumimoji="0" lang="zh-TW" altLang="en-US" sz="5400">
                  <a:solidFill>
                    <a:srgbClr val="000000"/>
                  </a:solidFill>
                  <a:latin typeface="Calibri" pitchFamily="34" charset="0"/>
                </a:rPr>
                <a:t>我是海賊</a:t>
              </a:r>
              <a:endParaRPr kumimoji="0" lang="en-US" altLang="zh-TW" sz="5400">
                <a:solidFill>
                  <a:srgbClr val="000000"/>
                </a:solidFill>
                <a:latin typeface="Calibri" pitchFamily="34" charset="0"/>
              </a:endParaRPr>
            </a:p>
            <a:p>
              <a:r>
                <a:rPr kumimoji="0" lang="zh-TW" altLang="en-US" sz="5400">
                  <a:solidFill>
                    <a:srgbClr val="000000"/>
                  </a:solidFill>
                  <a:latin typeface="Calibri" pitchFamily="34" charset="0"/>
                </a:rPr>
                <a:t>王魯夫</a:t>
              </a:r>
            </a:p>
          </p:txBody>
        </p:sp>
        <p:sp>
          <p:nvSpPr>
            <p:cNvPr id="154635" name="文字方塊 8"/>
            <p:cNvSpPr txBox="1">
              <a:spLocks noChangeArrowheads="1"/>
            </p:cNvSpPr>
            <p:nvPr/>
          </p:nvSpPr>
          <p:spPr bwMode="auto">
            <a:xfrm>
              <a:off x="4642702" y="5481507"/>
              <a:ext cx="4320000" cy="584775"/>
            </a:xfrm>
            <a:prstGeom prst="rect">
              <a:avLst/>
            </a:prstGeom>
            <a:noFill/>
            <a:ln w="9525">
              <a:noFill/>
              <a:miter lim="800000"/>
              <a:headEnd/>
              <a:tailEnd/>
            </a:ln>
          </p:spPr>
          <p:txBody>
            <a:bodyPr>
              <a:spAutoFit/>
            </a:bodyPr>
            <a:lstStyle/>
            <a:p>
              <a:pPr algn="ctr"/>
              <a:r>
                <a:rPr kumimoji="0" lang="zh-TW" altLang="en-US" sz="3200">
                  <a:solidFill>
                    <a:srgbClr val="4E8941"/>
                  </a:solidFill>
                  <a:latin typeface="微軟正黑體" pitchFamily="34" charset="-120"/>
                  <a:ea typeface="微軟正黑體" pitchFamily="34" charset="-120"/>
                </a:rPr>
                <a:t>原來魯夫是中國人</a:t>
              </a:r>
            </a:p>
          </p:txBody>
        </p:sp>
      </p:grpSp>
      <p:sp>
        <p:nvSpPr>
          <p:cNvPr id="154630" name="矩形 9"/>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87613" y="238125"/>
            <a:ext cx="2940050" cy="6572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5650"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C00000"/>
                </a:solidFill>
                <a:latin typeface="微軟正黑體" pitchFamily="34" charset="-120"/>
                <a:ea typeface="微軟正黑體" pitchFamily="34" charset="-120"/>
              </a:rPr>
              <a:t>必殺技： </a:t>
            </a:r>
            <a:r>
              <a:rPr kumimoji="0" lang="zh-TW" altLang="en-US" sz="4400" b="1">
                <a:solidFill>
                  <a:srgbClr val="FFFFFF"/>
                </a:solidFill>
                <a:latin typeface="微軟正黑體" pitchFamily="34" charset="-120"/>
                <a:ea typeface="微軟正黑體" pitchFamily="34" charset="-120"/>
              </a:rPr>
              <a:t>標齊對正法</a:t>
            </a:r>
          </a:p>
        </p:txBody>
      </p:sp>
      <p:sp>
        <p:nvSpPr>
          <p:cNvPr id="155651" name="文字方塊 6"/>
          <p:cNvSpPr txBox="1">
            <a:spLocks noChangeArrowheads="1"/>
          </p:cNvSpPr>
          <p:nvPr/>
        </p:nvSpPr>
        <p:spPr bwMode="auto">
          <a:xfrm>
            <a:off x="668338" y="3397250"/>
            <a:ext cx="3127375" cy="584200"/>
          </a:xfrm>
          <a:prstGeom prst="rect">
            <a:avLst/>
          </a:prstGeom>
          <a:noFill/>
          <a:ln w="9525">
            <a:noFill/>
            <a:miter lim="800000"/>
            <a:headEnd/>
            <a:tailEnd/>
          </a:ln>
        </p:spPr>
        <p:txBody>
          <a:bodyPr>
            <a:spAutoFit/>
          </a:bodyPr>
          <a:lstStyle/>
          <a:p>
            <a:pPr algn="ctr"/>
            <a:r>
              <a:rPr kumimoji="0" lang="zh-TW" altLang="en-US" sz="3200">
                <a:solidFill>
                  <a:srgbClr val="000000"/>
                </a:solidFill>
                <a:latin typeface="Calibri" pitchFamily="34" charset="0"/>
              </a:rPr>
              <a:t>我是海賊王魯夫</a:t>
            </a:r>
          </a:p>
        </p:txBody>
      </p:sp>
      <p:sp>
        <p:nvSpPr>
          <p:cNvPr id="155652" name="文字方塊 8"/>
          <p:cNvSpPr txBox="1">
            <a:spLocks noChangeArrowheads="1"/>
          </p:cNvSpPr>
          <p:nvPr/>
        </p:nvSpPr>
        <p:spPr bwMode="auto">
          <a:xfrm>
            <a:off x="668338" y="5486400"/>
            <a:ext cx="3127375" cy="584200"/>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想打的字</a:t>
            </a:r>
          </a:p>
        </p:txBody>
      </p:sp>
      <p:grpSp>
        <p:nvGrpSpPr>
          <p:cNvPr id="2" name="群組 1"/>
          <p:cNvGrpSpPr>
            <a:grpSpLocks/>
          </p:cNvGrpSpPr>
          <p:nvPr/>
        </p:nvGrpSpPr>
        <p:grpSpPr bwMode="auto">
          <a:xfrm>
            <a:off x="4643438" y="2070100"/>
            <a:ext cx="4319587" cy="3995738"/>
            <a:chOff x="4642702" y="2069456"/>
            <a:chExt cx="4320000" cy="3996826"/>
          </a:xfrm>
        </p:grpSpPr>
        <p:sp>
          <p:nvSpPr>
            <p:cNvPr id="6" name="矩形 5"/>
            <p:cNvSpPr/>
            <p:nvPr/>
          </p:nvSpPr>
          <p:spPr>
            <a:xfrm>
              <a:off x="4642702" y="2069456"/>
              <a:ext cx="4320000" cy="3240000"/>
            </a:xfrm>
            <a:prstGeom prst="rect">
              <a:avLst/>
            </a:prstGeom>
            <a:gradFill flip="none" rotWithShape="1">
              <a:gsLst>
                <a:gs pos="0">
                  <a:schemeClr val="dk1">
                    <a:satMod val="105000"/>
                    <a:tint val="67000"/>
                    <a:lumMod val="5000"/>
                    <a:lumOff val="95000"/>
                  </a:schemeClr>
                </a:gs>
                <a:gs pos="50000">
                  <a:schemeClr val="dk1">
                    <a:satMod val="103000"/>
                    <a:tint val="73000"/>
                    <a:lumMod val="10000"/>
                    <a:lumOff val="90000"/>
                  </a:schemeClr>
                </a:gs>
                <a:gs pos="100000">
                  <a:schemeClr val="dk1">
                    <a:satMod val="109000"/>
                    <a:tint val="81000"/>
                    <a:lumMod val="20000"/>
                    <a:lumOff val="80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55658" name="文字方塊 7"/>
            <p:cNvSpPr txBox="1">
              <a:spLocks noChangeArrowheads="1"/>
            </p:cNvSpPr>
            <p:nvPr/>
          </p:nvSpPr>
          <p:spPr bwMode="auto">
            <a:xfrm>
              <a:off x="5239373" y="2689181"/>
              <a:ext cx="3126658" cy="2000548"/>
            </a:xfrm>
            <a:prstGeom prst="rect">
              <a:avLst/>
            </a:prstGeom>
            <a:noFill/>
            <a:ln w="9525">
              <a:noFill/>
              <a:miter lim="800000"/>
              <a:headEnd/>
              <a:tailEnd/>
            </a:ln>
          </p:spPr>
          <p:txBody>
            <a:bodyPr>
              <a:spAutoFit/>
            </a:bodyPr>
            <a:lstStyle/>
            <a:p>
              <a:pPr algn="ctr"/>
              <a:r>
                <a:rPr kumimoji="0" lang="zh-TW" altLang="en-US" sz="3600" b="1">
                  <a:solidFill>
                    <a:srgbClr val="000000"/>
                  </a:solidFill>
                  <a:latin typeface="微軟正黑體" pitchFamily="34" charset="-120"/>
                  <a:ea typeface="微軟正黑體" pitchFamily="34" charset="-120"/>
                </a:rPr>
                <a:t>我是海賊王</a:t>
              </a:r>
              <a:br>
                <a:rPr kumimoji="0" lang="en-US" altLang="zh-TW" sz="4000" b="1">
                  <a:solidFill>
                    <a:srgbClr val="000000"/>
                  </a:solidFill>
                  <a:latin typeface="微軟正黑體" pitchFamily="34" charset="-120"/>
                  <a:ea typeface="微軟正黑體" pitchFamily="34" charset="-120"/>
                </a:rPr>
              </a:br>
              <a:r>
                <a:rPr kumimoji="0" lang="zh-TW" altLang="en-US" sz="8800" b="1">
                  <a:solidFill>
                    <a:srgbClr val="000000"/>
                  </a:solidFill>
                  <a:latin typeface="微軟正黑體" pitchFamily="34" charset="-120"/>
                  <a:ea typeface="微軟正黑體" pitchFamily="34" charset="-120"/>
                </a:rPr>
                <a:t>魯夫</a:t>
              </a:r>
            </a:p>
          </p:txBody>
        </p:sp>
        <p:sp>
          <p:nvSpPr>
            <p:cNvPr id="155659" name="文字方塊 9"/>
            <p:cNvSpPr txBox="1">
              <a:spLocks noChangeArrowheads="1"/>
            </p:cNvSpPr>
            <p:nvPr/>
          </p:nvSpPr>
          <p:spPr bwMode="auto">
            <a:xfrm>
              <a:off x="4642702" y="5481507"/>
              <a:ext cx="4320000" cy="584775"/>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簡約設計</a:t>
              </a:r>
            </a:p>
          </p:txBody>
        </p:sp>
      </p:grpSp>
      <p:sp>
        <p:nvSpPr>
          <p:cNvPr id="155654" name="矩形 10"/>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87613" y="238125"/>
            <a:ext cx="2940050" cy="6572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6674"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C00000"/>
                </a:solidFill>
                <a:latin typeface="微軟正黑體" pitchFamily="34" charset="-120"/>
                <a:ea typeface="微軟正黑體" pitchFamily="34" charset="-120"/>
              </a:rPr>
              <a:t>必殺技： </a:t>
            </a:r>
            <a:r>
              <a:rPr kumimoji="0" lang="zh-TW" altLang="en-US" sz="4400" b="1">
                <a:solidFill>
                  <a:srgbClr val="FFFFFF"/>
                </a:solidFill>
                <a:latin typeface="微軟正黑體" pitchFamily="34" charset="-120"/>
                <a:ea typeface="微軟正黑體" pitchFamily="34" charset="-120"/>
              </a:rPr>
              <a:t>帥帥色塊法</a:t>
            </a:r>
          </a:p>
        </p:txBody>
      </p:sp>
      <p:grpSp>
        <p:nvGrpSpPr>
          <p:cNvPr id="2" name="群組 1"/>
          <p:cNvGrpSpPr>
            <a:grpSpLocks/>
          </p:cNvGrpSpPr>
          <p:nvPr/>
        </p:nvGrpSpPr>
        <p:grpSpPr bwMode="auto">
          <a:xfrm>
            <a:off x="184150" y="2070100"/>
            <a:ext cx="4321175" cy="4000500"/>
            <a:chOff x="184579" y="2069456"/>
            <a:chExt cx="4320000" cy="4001765"/>
          </a:xfrm>
        </p:grpSpPr>
        <p:sp>
          <p:nvSpPr>
            <p:cNvPr id="156684" name="文字方塊 8"/>
            <p:cNvSpPr txBox="1">
              <a:spLocks noChangeArrowheads="1"/>
            </p:cNvSpPr>
            <p:nvPr/>
          </p:nvSpPr>
          <p:spPr bwMode="auto">
            <a:xfrm>
              <a:off x="668595" y="5486446"/>
              <a:ext cx="3126658" cy="584775"/>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色塊法 </a:t>
              </a:r>
              <a:r>
                <a:rPr kumimoji="0" lang="en-US" altLang="zh-TW" sz="3200">
                  <a:solidFill>
                    <a:srgbClr val="C00000"/>
                  </a:solidFill>
                  <a:latin typeface="微軟正黑體" pitchFamily="34" charset="-120"/>
                  <a:ea typeface="微軟正黑體" pitchFamily="34" charset="-120"/>
                </a:rPr>
                <a:t>1</a:t>
              </a:r>
              <a:endParaRPr kumimoji="0" lang="zh-TW" altLang="en-US" sz="3200">
                <a:solidFill>
                  <a:srgbClr val="C00000"/>
                </a:solidFill>
                <a:latin typeface="微軟正黑體" pitchFamily="34" charset="-120"/>
                <a:ea typeface="微軟正黑體" pitchFamily="34" charset="-120"/>
              </a:endParaRPr>
            </a:p>
          </p:txBody>
        </p:sp>
        <p:sp>
          <p:nvSpPr>
            <p:cNvPr id="11" name="矩形 10"/>
            <p:cNvSpPr/>
            <p:nvPr/>
          </p:nvSpPr>
          <p:spPr>
            <a:xfrm>
              <a:off x="184579" y="2069456"/>
              <a:ext cx="4320000" cy="3240000"/>
            </a:xfrm>
            <a:prstGeom prst="rect">
              <a:avLst/>
            </a:prstGeom>
            <a:gradFill flip="none" rotWithShape="1">
              <a:gsLst>
                <a:gs pos="0">
                  <a:schemeClr val="dk1">
                    <a:satMod val="105000"/>
                    <a:tint val="67000"/>
                    <a:lumMod val="5000"/>
                    <a:lumOff val="95000"/>
                  </a:schemeClr>
                </a:gs>
                <a:gs pos="50000">
                  <a:schemeClr val="dk1">
                    <a:satMod val="103000"/>
                    <a:tint val="73000"/>
                    <a:lumMod val="10000"/>
                    <a:lumOff val="90000"/>
                  </a:schemeClr>
                </a:gs>
                <a:gs pos="100000">
                  <a:schemeClr val="dk1">
                    <a:satMod val="109000"/>
                    <a:tint val="81000"/>
                    <a:lumMod val="20000"/>
                    <a:lumOff val="80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2" name="矩形 11"/>
            <p:cNvSpPr/>
            <p:nvPr/>
          </p:nvSpPr>
          <p:spPr>
            <a:xfrm>
              <a:off x="1157452" y="3366854"/>
              <a:ext cx="2363144" cy="11370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6689" name="文字方塊 7"/>
            <p:cNvSpPr txBox="1">
              <a:spLocks noChangeArrowheads="1"/>
            </p:cNvSpPr>
            <p:nvPr/>
          </p:nvSpPr>
          <p:spPr bwMode="auto">
            <a:xfrm>
              <a:off x="781250" y="2689182"/>
              <a:ext cx="3126658" cy="2000548"/>
            </a:xfrm>
            <a:prstGeom prst="rect">
              <a:avLst/>
            </a:prstGeom>
            <a:noFill/>
            <a:ln w="9525">
              <a:noFill/>
              <a:miter lim="800000"/>
              <a:headEnd/>
              <a:tailEnd/>
            </a:ln>
          </p:spPr>
          <p:txBody>
            <a:bodyPr>
              <a:spAutoFit/>
            </a:bodyPr>
            <a:lstStyle/>
            <a:p>
              <a:pPr algn="ctr"/>
              <a:r>
                <a:rPr kumimoji="0" lang="zh-TW" altLang="en-US" sz="3600" b="1">
                  <a:solidFill>
                    <a:srgbClr val="C00000"/>
                  </a:solidFill>
                  <a:latin typeface="微軟正黑體" pitchFamily="34" charset="-120"/>
                  <a:ea typeface="微軟正黑體" pitchFamily="34" charset="-120"/>
                </a:rPr>
                <a:t>我是海賊王</a:t>
              </a:r>
              <a:br>
                <a:rPr kumimoji="0" lang="en-US" altLang="zh-TW" sz="4000" b="1">
                  <a:solidFill>
                    <a:srgbClr val="C00000"/>
                  </a:solidFill>
                  <a:latin typeface="微軟正黑體" pitchFamily="34" charset="-120"/>
                  <a:ea typeface="微軟正黑體" pitchFamily="34" charset="-120"/>
                </a:rPr>
              </a:br>
              <a:r>
                <a:rPr kumimoji="0" lang="zh-TW" altLang="en-US" sz="8800" b="1">
                  <a:solidFill>
                    <a:srgbClr val="FFFFFF"/>
                  </a:solidFill>
                  <a:latin typeface="微軟正黑體" pitchFamily="34" charset="-120"/>
                  <a:ea typeface="微軟正黑體" pitchFamily="34" charset="-120"/>
                </a:rPr>
                <a:t>魯夫</a:t>
              </a:r>
            </a:p>
          </p:txBody>
        </p:sp>
      </p:grpSp>
      <p:grpSp>
        <p:nvGrpSpPr>
          <p:cNvPr id="3" name="群組 2"/>
          <p:cNvGrpSpPr>
            <a:grpSpLocks/>
          </p:cNvGrpSpPr>
          <p:nvPr/>
        </p:nvGrpSpPr>
        <p:grpSpPr bwMode="auto">
          <a:xfrm>
            <a:off x="4643438" y="2070100"/>
            <a:ext cx="4319587" cy="3995738"/>
            <a:chOff x="4642702" y="2069456"/>
            <a:chExt cx="4320000" cy="3996826"/>
          </a:xfrm>
        </p:grpSpPr>
        <p:sp>
          <p:nvSpPr>
            <p:cNvPr id="6" name="矩形 5"/>
            <p:cNvSpPr/>
            <p:nvPr/>
          </p:nvSpPr>
          <p:spPr>
            <a:xfrm>
              <a:off x="4642702" y="2069456"/>
              <a:ext cx="4320000" cy="3240000"/>
            </a:xfrm>
            <a:prstGeom prst="rect">
              <a:avLst/>
            </a:prstGeom>
            <a:gradFill flip="none" rotWithShape="1">
              <a:gsLst>
                <a:gs pos="0">
                  <a:schemeClr val="dk1">
                    <a:satMod val="105000"/>
                    <a:tint val="67000"/>
                    <a:lumMod val="5000"/>
                    <a:lumOff val="95000"/>
                  </a:schemeClr>
                </a:gs>
                <a:gs pos="50000">
                  <a:schemeClr val="dk1">
                    <a:satMod val="103000"/>
                    <a:tint val="73000"/>
                    <a:lumMod val="10000"/>
                    <a:lumOff val="90000"/>
                  </a:schemeClr>
                </a:gs>
                <a:gs pos="100000">
                  <a:schemeClr val="dk1">
                    <a:satMod val="109000"/>
                    <a:tint val="81000"/>
                    <a:lumMod val="20000"/>
                    <a:lumOff val="80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56681" name="文字方塊 9"/>
            <p:cNvSpPr txBox="1">
              <a:spLocks noChangeArrowheads="1"/>
            </p:cNvSpPr>
            <p:nvPr/>
          </p:nvSpPr>
          <p:spPr bwMode="auto">
            <a:xfrm>
              <a:off x="4642702" y="5481507"/>
              <a:ext cx="4320000" cy="584775"/>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色塊法 </a:t>
              </a:r>
              <a:r>
                <a:rPr kumimoji="0" lang="en-US" altLang="zh-TW" sz="3200">
                  <a:solidFill>
                    <a:srgbClr val="C00000"/>
                  </a:solidFill>
                  <a:latin typeface="微軟正黑體" pitchFamily="34" charset="-120"/>
                  <a:ea typeface="微軟正黑體" pitchFamily="34" charset="-120"/>
                </a:rPr>
                <a:t>2</a:t>
              </a:r>
              <a:endParaRPr kumimoji="0" lang="zh-TW" altLang="en-US" sz="3200">
                <a:solidFill>
                  <a:srgbClr val="C00000"/>
                </a:solidFill>
                <a:latin typeface="微軟正黑體" pitchFamily="34" charset="-120"/>
                <a:ea typeface="微軟正黑體" pitchFamily="34" charset="-120"/>
              </a:endParaRPr>
            </a:p>
          </p:txBody>
        </p:sp>
        <p:sp>
          <p:nvSpPr>
            <p:cNvPr id="14" name="矩形 13"/>
            <p:cNvSpPr/>
            <p:nvPr/>
          </p:nvSpPr>
          <p:spPr>
            <a:xfrm>
              <a:off x="7468722" y="3431902"/>
              <a:ext cx="976405" cy="4906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6683" name="文字方塊 6"/>
            <p:cNvSpPr txBox="1">
              <a:spLocks noChangeArrowheads="1"/>
            </p:cNvSpPr>
            <p:nvPr/>
          </p:nvSpPr>
          <p:spPr bwMode="auto">
            <a:xfrm>
              <a:off x="5062393" y="3366290"/>
              <a:ext cx="3480617" cy="646331"/>
            </a:xfrm>
            <a:prstGeom prst="rect">
              <a:avLst/>
            </a:prstGeom>
            <a:noFill/>
            <a:ln w="9525">
              <a:noFill/>
              <a:miter lim="800000"/>
              <a:headEnd/>
              <a:tailEnd/>
            </a:ln>
          </p:spPr>
          <p:txBody>
            <a:bodyPr>
              <a:spAutoFit/>
            </a:bodyPr>
            <a:lstStyle/>
            <a:p>
              <a:pPr algn="ctr"/>
              <a:r>
                <a:rPr kumimoji="0" lang="zh-TW" altLang="en-US" sz="3600" b="1">
                  <a:solidFill>
                    <a:srgbClr val="C00000"/>
                  </a:solidFill>
                  <a:latin typeface="微軟正黑體" pitchFamily="34" charset="-120"/>
                  <a:ea typeface="微軟正黑體" pitchFamily="34" charset="-120"/>
                </a:rPr>
                <a:t>我是海賊王</a:t>
              </a:r>
              <a:r>
                <a:rPr kumimoji="0" lang="zh-TW" altLang="en-US" sz="3600" b="1">
                  <a:solidFill>
                    <a:srgbClr val="FFFFFF"/>
                  </a:solidFill>
                  <a:latin typeface="微軟正黑體" pitchFamily="34" charset="-120"/>
                  <a:ea typeface="微軟正黑體" pitchFamily="34" charset="-120"/>
                </a:rPr>
                <a:t>魯夫</a:t>
              </a:r>
            </a:p>
          </p:txBody>
        </p:sp>
      </p:grpSp>
      <p:sp>
        <p:nvSpPr>
          <p:cNvPr id="156677" name="矩形 14"/>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Picture 2" descr="「海賊王 魯 夫 小時候」的圖片搜尋結果"/>
          <p:cNvPicPr>
            <a:picLocks noChangeAspect="1" noChangeArrowheads="1"/>
          </p:cNvPicPr>
          <p:nvPr/>
        </p:nvPicPr>
        <p:blipFill>
          <a:blip r:embed="rId2"/>
          <a:srcRect/>
          <a:stretch>
            <a:fillRect/>
          </a:stretch>
        </p:blipFill>
        <p:spPr bwMode="auto">
          <a:xfrm>
            <a:off x="596900" y="2206625"/>
            <a:ext cx="2954338" cy="2222500"/>
          </a:xfrm>
          <a:prstGeom prst="rect">
            <a:avLst/>
          </a:prstGeom>
          <a:noFill/>
          <a:ln w="9525">
            <a:noFill/>
            <a:miter lim="800000"/>
            <a:headEnd/>
            <a:tailEnd/>
          </a:ln>
        </p:spPr>
      </p:pic>
      <p:sp>
        <p:nvSpPr>
          <p:cNvPr id="5" name="矩形 4"/>
          <p:cNvSpPr/>
          <p:nvPr/>
        </p:nvSpPr>
        <p:spPr>
          <a:xfrm>
            <a:off x="4505325" y="238125"/>
            <a:ext cx="2940050" cy="657225"/>
          </a:xfrm>
          <a:prstGeom prst="rect">
            <a:avLst/>
          </a:prstGeom>
          <a:solidFill>
            <a:srgbClr val="4E89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7699"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4E8941"/>
                </a:solidFill>
                <a:latin typeface="微軟正黑體" pitchFamily="34" charset="-120"/>
                <a:ea typeface="微軟正黑體" pitchFamily="34" charset="-120"/>
              </a:rPr>
              <a:t>常見鄉民做法</a:t>
            </a:r>
            <a:r>
              <a:rPr kumimoji="0" lang="en-US" altLang="zh-TW" sz="4400" b="1">
                <a:solidFill>
                  <a:srgbClr val="4E8941"/>
                </a:solidFill>
                <a:latin typeface="微軟正黑體" pitchFamily="34" charset="-120"/>
                <a:ea typeface="微軟正黑體" pitchFamily="34" charset="-120"/>
              </a:rPr>
              <a:t>4</a:t>
            </a:r>
            <a:r>
              <a:rPr kumimoji="0" lang="zh-TW" altLang="en-US" sz="4400" b="1">
                <a:solidFill>
                  <a:srgbClr val="4E8941"/>
                </a:solidFill>
                <a:latin typeface="微軟正黑體" pitchFamily="34" charset="-120"/>
                <a:ea typeface="微軟正黑體" pitchFamily="34" charset="-120"/>
              </a:rPr>
              <a:t>： </a:t>
            </a:r>
            <a:r>
              <a:rPr kumimoji="0" lang="zh-TW" altLang="en-US" sz="4400" b="1">
                <a:solidFill>
                  <a:srgbClr val="FFFFFF"/>
                </a:solidFill>
                <a:latin typeface="微軟正黑體" pitchFamily="34" charset="-120"/>
                <a:ea typeface="微軟正黑體" pitchFamily="34" charset="-120"/>
              </a:rPr>
              <a:t>隨性圖文法</a:t>
            </a:r>
          </a:p>
        </p:txBody>
      </p:sp>
      <p:sp>
        <p:nvSpPr>
          <p:cNvPr id="157700" name="文字方塊 12"/>
          <p:cNvSpPr txBox="1">
            <a:spLocks noChangeArrowheads="1"/>
          </p:cNvSpPr>
          <p:nvPr/>
        </p:nvSpPr>
        <p:spPr bwMode="auto">
          <a:xfrm>
            <a:off x="1484313" y="4645025"/>
            <a:ext cx="2751137" cy="523875"/>
          </a:xfrm>
          <a:prstGeom prst="rect">
            <a:avLst/>
          </a:prstGeom>
          <a:noFill/>
          <a:ln w="9525">
            <a:noFill/>
            <a:miter lim="800000"/>
            <a:headEnd/>
            <a:tailEnd/>
          </a:ln>
        </p:spPr>
        <p:txBody>
          <a:bodyPr>
            <a:spAutoFit/>
          </a:bodyPr>
          <a:lstStyle/>
          <a:p>
            <a:pPr algn="ctr"/>
            <a:r>
              <a:rPr kumimoji="0" lang="zh-TW" altLang="en-US" sz="2800">
                <a:solidFill>
                  <a:srgbClr val="000000"/>
                </a:solidFill>
                <a:latin typeface="Calibri" pitchFamily="34" charset="0"/>
              </a:rPr>
              <a:t>從小就懷抱夢想</a:t>
            </a:r>
          </a:p>
        </p:txBody>
      </p:sp>
      <p:sp>
        <p:nvSpPr>
          <p:cNvPr id="157701" name="文字方塊 13"/>
          <p:cNvSpPr txBox="1">
            <a:spLocks noChangeArrowheads="1"/>
          </p:cNvSpPr>
          <p:nvPr/>
        </p:nvSpPr>
        <p:spPr bwMode="auto">
          <a:xfrm>
            <a:off x="668338" y="5486400"/>
            <a:ext cx="3127375" cy="584200"/>
          </a:xfrm>
          <a:prstGeom prst="rect">
            <a:avLst/>
          </a:prstGeom>
          <a:noFill/>
          <a:ln w="9525">
            <a:noFill/>
            <a:miter lim="800000"/>
            <a:headEnd/>
            <a:tailEnd/>
          </a:ln>
        </p:spPr>
        <p:txBody>
          <a:bodyPr>
            <a:spAutoFit/>
          </a:bodyPr>
          <a:lstStyle/>
          <a:p>
            <a:pPr algn="ctr"/>
            <a:r>
              <a:rPr kumimoji="0" lang="zh-TW" altLang="en-US" sz="3200">
                <a:solidFill>
                  <a:srgbClr val="4E8941"/>
                </a:solidFill>
                <a:latin typeface="微軟正黑體" pitchFamily="34" charset="-120"/>
                <a:ea typeface="微軟正黑體" pitchFamily="34" charset="-120"/>
              </a:rPr>
              <a:t>想組合的素材</a:t>
            </a:r>
          </a:p>
        </p:txBody>
      </p:sp>
      <p:grpSp>
        <p:nvGrpSpPr>
          <p:cNvPr id="2" name="群組 1"/>
          <p:cNvGrpSpPr>
            <a:grpSpLocks/>
          </p:cNvGrpSpPr>
          <p:nvPr/>
        </p:nvGrpSpPr>
        <p:grpSpPr bwMode="auto">
          <a:xfrm>
            <a:off x="4598988" y="2070100"/>
            <a:ext cx="4364037" cy="3995738"/>
            <a:chOff x="4599510" y="2069456"/>
            <a:chExt cx="4363192" cy="3996826"/>
          </a:xfrm>
        </p:grpSpPr>
        <p:pic>
          <p:nvPicPr>
            <p:cNvPr id="157704" name="Picture 2" descr="「海賊王 魯 夫 小時候」的圖片搜尋結果"/>
            <p:cNvPicPr>
              <a:picLocks noChangeAspect="1" noChangeArrowheads="1"/>
            </p:cNvPicPr>
            <p:nvPr/>
          </p:nvPicPr>
          <p:blipFill>
            <a:blip r:embed="rId3"/>
            <a:srcRect/>
            <a:stretch>
              <a:fillRect/>
            </a:stretch>
          </p:blipFill>
          <p:spPr bwMode="auto">
            <a:xfrm>
              <a:off x="4641297" y="2069456"/>
              <a:ext cx="4318896" cy="3249304"/>
            </a:xfrm>
            <a:prstGeom prst="rect">
              <a:avLst/>
            </a:prstGeom>
            <a:noFill/>
            <a:ln w="9525">
              <a:noFill/>
              <a:miter lim="800000"/>
              <a:headEnd/>
              <a:tailEnd/>
            </a:ln>
          </p:spPr>
        </p:pic>
        <p:sp>
          <p:nvSpPr>
            <p:cNvPr id="10" name="矩形 9"/>
            <p:cNvSpPr/>
            <p:nvPr/>
          </p:nvSpPr>
          <p:spPr>
            <a:xfrm>
              <a:off x="4642364" y="2069456"/>
              <a:ext cx="4320338" cy="3239382"/>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57706" name="文字方塊 14"/>
            <p:cNvSpPr txBox="1">
              <a:spLocks noChangeArrowheads="1"/>
            </p:cNvSpPr>
            <p:nvPr/>
          </p:nvSpPr>
          <p:spPr bwMode="auto">
            <a:xfrm>
              <a:off x="4642702" y="5481507"/>
              <a:ext cx="4320000" cy="584775"/>
            </a:xfrm>
            <a:prstGeom prst="rect">
              <a:avLst/>
            </a:prstGeom>
            <a:noFill/>
            <a:ln w="9525">
              <a:noFill/>
              <a:miter lim="800000"/>
              <a:headEnd/>
              <a:tailEnd/>
            </a:ln>
          </p:spPr>
          <p:txBody>
            <a:bodyPr>
              <a:spAutoFit/>
            </a:bodyPr>
            <a:lstStyle/>
            <a:p>
              <a:pPr algn="ctr"/>
              <a:r>
                <a:rPr kumimoji="0" lang="zh-TW" altLang="en-US" sz="3200">
                  <a:solidFill>
                    <a:srgbClr val="4E8941"/>
                  </a:solidFill>
                  <a:latin typeface="微軟正黑體" pitchFamily="34" charset="-120"/>
                  <a:ea typeface="微軟正黑體" pitchFamily="34" charset="-120"/>
                </a:rPr>
                <a:t>看不清楚</a:t>
              </a:r>
            </a:p>
          </p:txBody>
        </p:sp>
        <p:sp>
          <p:nvSpPr>
            <p:cNvPr id="157707" name="文字方塊 15"/>
            <p:cNvSpPr txBox="1">
              <a:spLocks noChangeArrowheads="1"/>
            </p:cNvSpPr>
            <p:nvPr/>
          </p:nvSpPr>
          <p:spPr bwMode="auto">
            <a:xfrm>
              <a:off x="4599510" y="4260559"/>
              <a:ext cx="2751385" cy="523220"/>
            </a:xfrm>
            <a:prstGeom prst="rect">
              <a:avLst/>
            </a:prstGeom>
            <a:noFill/>
            <a:ln w="9525">
              <a:noFill/>
              <a:miter lim="800000"/>
              <a:headEnd/>
              <a:tailEnd/>
            </a:ln>
          </p:spPr>
          <p:txBody>
            <a:bodyPr>
              <a:spAutoFit/>
            </a:bodyPr>
            <a:lstStyle/>
            <a:p>
              <a:pPr algn="ctr"/>
              <a:r>
                <a:rPr kumimoji="0" lang="zh-TW" altLang="en-US" sz="2800" b="1">
                  <a:solidFill>
                    <a:srgbClr val="FF0000"/>
                  </a:solidFill>
                  <a:latin typeface="Calibri" pitchFamily="34" charset="0"/>
                </a:rPr>
                <a:t>從小就懷抱夢想</a:t>
              </a:r>
            </a:p>
          </p:txBody>
        </p:sp>
      </p:grpSp>
      <p:sp>
        <p:nvSpPr>
          <p:cNvPr id="157703" name="矩形 16"/>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4"/>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87613" y="238125"/>
            <a:ext cx="2940050" cy="6572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8722" name="文字方塊 3"/>
          <p:cNvSpPr txBox="1">
            <a:spLocks noChangeArrowheads="1"/>
          </p:cNvSpPr>
          <p:nvPr/>
        </p:nvSpPr>
        <p:spPr bwMode="auto">
          <a:xfrm>
            <a:off x="188913" y="231775"/>
            <a:ext cx="7766050" cy="741363"/>
          </a:xfrm>
          <a:prstGeom prst="rect">
            <a:avLst/>
          </a:prstGeom>
          <a:noFill/>
          <a:ln w="9525">
            <a:noFill/>
            <a:miter lim="800000"/>
            <a:headEnd/>
            <a:tailEnd/>
          </a:ln>
        </p:spPr>
        <p:txBody>
          <a:bodyPr wrap="none" lIns="0" tIns="0" rIns="0" bIns="0"/>
          <a:lstStyle/>
          <a:p>
            <a:r>
              <a:rPr kumimoji="0" lang="zh-TW" altLang="en-US" sz="4400" b="1">
                <a:solidFill>
                  <a:srgbClr val="C00000"/>
                </a:solidFill>
                <a:latin typeface="微軟正黑體" pitchFamily="34" charset="-120"/>
                <a:ea typeface="微軟正黑體" pitchFamily="34" charset="-120"/>
              </a:rPr>
              <a:t>必殺技： </a:t>
            </a:r>
            <a:r>
              <a:rPr kumimoji="0" lang="zh-TW" altLang="en-US" sz="4400" b="1">
                <a:solidFill>
                  <a:srgbClr val="FFFFFF"/>
                </a:solidFill>
                <a:latin typeface="微軟正黑體" pitchFamily="34" charset="-120"/>
                <a:ea typeface="微軟正黑體" pitchFamily="34" charset="-120"/>
              </a:rPr>
              <a:t>透明底色法</a:t>
            </a:r>
          </a:p>
        </p:txBody>
      </p:sp>
      <p:grpSp>
        <p:nvGrpSpPr>
          <p:cNvPr id="158723" name="群組 19"/>
          <p:cNvGrpSpPr>
            <a:grpSpLocks/>
          </p:cNvGrpSpPr>
          <p:nvPr/>
        </p:nvGrpSpPr>
        <p:grpSpPr bwMode="auto">
          <a:xfrm>
            <a:off x="184150" y="2070100"/>
            <a:ext cx="4321175" cy="4000500"/>
            <a:chOff x="183475" y="2069456"/>
            <a:chExt cx="4321104" cy="4001765"/>
          </a:xfrm>
        </p:grpSpPr>
        <p:pic>
          <p:nvPicPr>
            <p:cNvPr id="158731" name="Picture 2" descr="「海賊王 魯 夫 小時候」的圖片搜尋結果"/>
            <p:cNvPicPr>
              <a:picLocks noChangeAspect="1" noChangeArrowheads="1"/>
            </p:cNvPicPr>
            <p:nvPr/>
          </p:nvPicPr>
          <p:blipFill>
            <a:blip r:embed="rId2"/>
            <a:srcRect/>
            <a:stretch>
              <a:fillRect/>
            </a:stretch>
          </p:blipFill>
          <p:spPr bwMode="auto">
            <a:xfrm>
              <a:off x="184579" y="2069456"/>
              <a:ext cx="4318896" cy="3249304"/>
            </a:xfrm>
            <a:prstGeom prst="rect">
              <a:avLst/>
            </a:prstGeom>
            <a:noFill/>
            <a:ln w="9525">
              <a:noFill/>
              <a:miter lim="800000"/>
              <a:headEnd/>
              <a:tailEnd/>
            </a:ln>
          </p:spPr>
        </p:pic>
        <p:sp>
          <p:nvSpPr>
            <p:cNvPr id="158732" name="文字方塊 11"/>
            <p:cNvSpPr txBox="1">
              <a:spLocks noChangeArrowheads="1"/>
            </p:cNvSpPr>
            <p:nvPr/>
          </p:nvSpPr>
          <p:spPr bwMode="auto">
            <a:xfrm>
              <a:off x="183475" y="4363198"/>
              <a:ext cx="2550393" cy="451400"/>
            </a:xfrm>
            <a:prstGeom prst="rect">
              <a:avLst/>
            </a:prstGeom>
            <a:solidFill>
              <a:srgbClr val="C00000">
                <a:alpha val="59999"/>
              </a:srgbClr>
            </a:solidFill>
            <a:ln w="9525">
              <a:noFill/>
              <a:miter lim="800000"/>
              <a:headEnd/>
              <a:tailEnd/>
            </a:ln>
          </p:spPr>
          <p:txBody>
            <a:bodyPr lIns="0" tIns="0" rIns="0" bIns="0"/>
            <a:lstStyle/>
            <a:p>
              <a:pPr algn="ctr"/>
              <a:r>
                <a:rPr kumimoji="0" lang="zh-TW" altLang="en-US" sz="2800" b="1">
                  <a:solidFill>
                    <a:srgbClr val="FFFFFF"/>
                  </a:solidFill>
                  <a:latin typeface="微軟正黑體" pitchFamily="34" charset="-120"/>
                  <a:ea typeface="微軟正黑體" pitchFamily="34" charset="-120"/>
                </a:rPr>
                <a:t>從小就懷抱夢想</a:t>
              </a:r>
            </a:p>
          </p:txBody>
        </p:sp>
        <p:sp>
          <p:nvSpPr>
            <p:cNvPr id="158733" name="文字方塊 13"/>
            <p:cNvSpPr txBox="1">
              <a:spLocks noChangeArrowheads="1"/>
            </p:cNvSpPr>
            <p:nvPr/>
          </p:nvSpPr>
          <p:spPr bwMode="auto">
            <a:xfrm>
              <a:off x="668595" y="5486446"/>
              <a:ext cx="3126658" cy="584775"/>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半透明色塊</a:t>
              </a:r>
            </a:p>
          </p:txBody>
        </p:sp>
        <p:sp>
          <p:nvSpPr>
            <p:cNvPr id="15" name="矩形 14"/>
            <p:cNvSpPr/>
            <p:nvPr/>
          </p:nvSpPr>
          <p:spPr>
            <a:xfrm>
              <a:off x="185063" y="2069456"/>
              <a:ext cx="4319516" cy="3239524"/>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grpSp>
      <p:grpSp>
        <p:nvGrpSpPr>
          <p:cNvPr id="158724" name="群組 2"/>
          <p:cNvGrpSpPr>
            <a:grpSpLocks/>
          </p:cNvGrpSpPr>
          <p:nvPr/>
        </p:nvGrpSpPr>
        <p:grpSpPr bwMode="auto">
          <a:xfrm>
            <a:off x="4643438" y="2070100"/>
            <a:ext cx="4319587" cy="4487863"/>
            <a:chOff x="4642702" y="2069456"/>
            <a:chExt cx="4320000" cy="4489269"/>
          </a:xfrm>
        </p:grpSpPr>
        <p:pic>
          <p:nvPicPr>
            <p:cNvPr id="158726" name="Picture 2" descr="「海賊王 魯 夫 小時候」的圖片搜尋結果"/>
            <p:cNvPicPr>
              <a:picLocks noChangeAspect="1" noChangeArrowheads="1"/>
            </p:cNvPicPr>
            <p:nvPr/>
          </p:nvPicPr>
          <p:blipFill>
            <a:blip r:embed="rId3"/>
            <a:srcRect/>
            <a:stretch>
              <a:fillRect/>
            </a:stretch>
          </p:blipFill>
          <p:spPr bwMode="auto">
            <a:xfrm>
              <a:off x="4642702" y="2069456"/>
              <a:ext cx="4318896" cy="3249304"/>
            </a:xfrm>
            <a:prstGeom prst="rect">
              <a:avLst/>
            </a:prstGeom>
            <a:noFill/>
            <a:ln w="9525">
              <a:noFill/>
              <a:miter lim="800000"/>
              <a:headEnd/>
              <a:tailEnd/>
            </a:ln>
          </p:spPr>
        </p:pic>
        <p:sp>
          <p:nvSpPr>
            <p:cNvPr id="8" name="矩形 7"/>
            <p:cNvSpPr/>
            <p:nvPr/>
          </p:nvSpPr>
          <p:spPr>
            <a:xfrm>
              <a:off x="4642702" y="2069456"/>
              <a:ext cx="4320000" cy="3239515"/>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158728" name="文字方塊 10"/>
            <p:cNvSpPr txBox="1">
              <a:spLocks noChangeArrowheads="1"/>
            </p:cNvSpPr>
            <p:nvPr/>
          </p:nvSpPr>
          <p:spPr bwMode="auto">
            <a:xfrm>
              <a:off x="4642702" y="5481507"/>
              <a:ext cx="4320000" cy="1077218"/>
            </a:xfrm>
            <a:prstGeom prst="rect">
              <a:avLst/>
            </a:prstGeom>
            <a:noFill/>
            <a:ln w="9525">
              <a:noFill/>
              <a:miter lim="800000"/>
              <a:headEnd/>
              <a:tailEnd/>
            </a:ln>
          </p:spPr>
          <p:txBody>
            <a:bodyPr>
              <a:spAutoFit/>
            </a:bodyPr>
            <a:lstStyle/>
            <a:p>
              <a:pPr algn="ctr"/>
              <a:r>
                <a:rPr kumimoji="0" lang="zh-TW" altLang="en-US" sz="3200">
                  <a:solidFill>
                    <a:srgbClr val="C00000"/>
                  </a:solidFill>
                  <a:latin typeface="微軟正黑體" pitchFamily="34" charset="-120"/>
                  <a:ea typeface="微軟正黑體" pitchFamily="34" charset="-120"/>
                </a:rPr>
                <a:t>半透明色塊</a:t>
              </a:r>
              <a:br>
                <a:rPr kumimoji="0" lang="en-US" altLang="zh-TW" sz="3200">
                  <a:solidFill>
                    <a:srgbClr val="C00000"/>
                  </a:solidFill>
                  <a:latin typeface="微軟正黑體" pitchFamily="34" charset="-120"/>
                  <a:ea typeface="微軟正黑體" pitchFamily="34" charset="-120"/>
                </a:rPr>
              </a:br>
              <a:r>
                <a:rPr kumimoji="0" lang="en-US" altLang="zh-TW" sz="3200">
                  <a:solidFill>
                    <a:srgbClr val="C00000"/>
                  </a:solidFill>
                  <a:latin typeface="微軟正黑體" pitchFamily="34" charset="-120"/>
                  <a:ea typeface="微軟正黑體" pitchFamily="34" charset="-120"/>
                </a:rPr>
                <a:t>+</a:t>
              </a:r>
              <a:r>
                <a:rPr kumimoji="0" lang="zh-TW" altLang="en-US" sz="3200">
                  <a:solidFill>
                    <a:srgbClr val="C00000"/>
                  </a:solidFill>
                  <a:latin typeface="微軟正黑體" pitchFamily="34" charset="-120"/>
                  <a:ea typeface="微軟正黑體" pitchFamily="34" charset="-120"/>
                </a:rPr>
                <a:t>假掰文青黑白照</a:t>
              </a:r>
            </a:p>
          </p:txBody>
        </p:sp>
        <p:sp>
          <p:nvSpPr>
            <p:cNvPr id="2" name="橢圓 1"/>
            <p:cNvSpPr/>
            <p:nvPr/>
          </p:nvSpPr>
          <p:spPr>
            <a:xfrm>
              <a:off x="7235337" y="3744794"/>
              <a:ext cx="1440001" cy="1438726"/>
            </a:xfrm>
            <a:prstGeom prst="ellipse">
              <a:avLst/>
            </a:prstGeom>
            <a:solidFill>
              <a:srgbClr val="0D79CA">
                <a:alpha val="69804"/>
              </a:srgb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kumimoji="0" lang="zh-TW" altLang="en-US" dirty="0">
                <a:solidFill>
                  <a:prstClr val="white"/>
                </a:solidFill>
                <a:latin typeface="Calibri" panose="020F0502020204030204"/>
                <a:ea typeface="新細明體" panose="02020500000000000000" pitchFamily="18" charset="-120"/>
              </a:endParaRPr>
            </a:p>
          </p:txBody>
        </p:sp>
        <p:sp>
          <p:nvSpPr>
            <p:cNvPr id="158730" name="文字方塊 18"/>
            <p:cNvSpPr txBox="1">
              <a:spLocks noChangeArrowheads="1"/>
            </p:cNvSpPr>
            <p:nvPr/>
          </p:nvSpPr>
          <p:spPr bwMode="auto">
            <a:xfrm>
              <a:off x="7205303" y="3860977"/>
              <a:ext cx="1498997" cy="996276"/>
            </a:xfrm>
            <a:prstGeom prst="rect">
              <a:avLst/>
            </a:prstGeom>
            <a:noFill/>
            <a:ln w="9525">
              <a:noFill/>
              <a:miter lim="800000"/>
              <a:headEnd/>
              <a:tailEnd/>
            </a:ln>
          </p:spPr>
          <p:txBody>
            <a:bodyPr lIns="0" tIns="0" rIns="0" bIns="0"/>
            <a:lstStyle/>
            <a:p>
              <a:pPr algn="ctr"/>
              <a:r>
                <a:rPr kumimoji="0" lang="zh-TW" altLang="en-US" b="1" dirty="0">
                  <a:solidFill>
                    <a:srgbClr val="FFFFFF"/>
                  </a:solidFill>
                  <a:latin typeface="微軟正黑體" pitchFamily="34" charset="-120"/>
                  <a:ea typeface="微軟正黑體" pitchFamily="34" charset="-120"/>
                </a:rPr>
                <a:t>從小就懷抱</a:t>
              </a:r>
              <a:br>
                <a:rPr kumimoji="0" lang="en-US" altLang="zh-TW" sz="2800" b="1" dirty="0">
                  <a:solidFill>
                    <a:srgbClr val="FFFFFF"/>
                  </a:solidFill>
                  <a:latin typeface="微軟正黑體" pitchFamily="34" charset="-120"/>
                  <a:ea typeface="微軟正黑體" pitchFamily="34" charset="-120"/>
                </a:rPr>
              </a:br>
              <a:r>
                <a:rPr kumimoji="0" lang="zh-TW" altLang="en-US" sz="4800" b="1" dirty="0">
                  <a:solidFill>
                    <a:srgbClr val="FFFFFF"/>
                  </a:solidFill>
                  <a:latin typeface="微軟正黑體" pitchFamily="34" charset="-120"/>
                  <a:ea typeface="微軟正黑體" pitchFamily="34" charset="-120"/>
                </a:rPr>
                <a:t>夢想</a:t>
              </a:r>
            </a:p>
          </p:txBody>
        </p:sp>
      </p:grpSp>
      <p:sp>
        <p:nvSpPr>
          <p:cNvPr id="158725" name="矩形 1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4"/>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47963" y="2579688"/>
            <a:ext cx="2439987" cy="12080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159746" name="文字方塊 3"/>
          <p:cNvSpPr txBox="1">
            <a:spLocks noChangeArrowheads="1"/>
          </p:cNvSpPr>
          <p:nvPr/>
        </p:nvSpPr>
        <p:spPr bwMode="auto">
          <a:xfrm>
            <a:off x="719138" y="2462213"/>
            <a:ext cx="7705725" cy="1933575"/>
          </a:xfrm>
          <a:prstGeom prst="rect">
            <a:avLst/>
          </a:prstGeom>
          <a:noFill/>
          <a:ln w="9525">
            <a:noFill/>
            <a:miter lim="800000"/>
            <a:headEnd/>
            <a:tailEnd/>
          </a:ln>
        </p:spPr>
        <p:txBody>
          <a:bodyPr wrap="none" lIns="0" tIns="0" rIns="0" bIns="0"/>
          <a:lstStyle/>
          <a:p>
            <a:pPr algn="ctr"/>
            <a:r>
              <a:rPr kumimoji="0" lang="zh-TW" altLang="en-US" sz="9600" b="1">
                <a:solidFill>
                  <a:srgbClr val="C00000"/>
                </a:solidFill>
                <a:latin typeface="微軟正黑體" pitchFamily="34" charset="-120"/>
                <a:ea typeface="微軟正黑體" pitchFamily="34" charset="-120"/>
              </a:rPr>
              <a:t>再</a:t>
            </a:r>
            <a:r>
              <a:rPr kumimoji="0" lang="zh-TW" altLang="en-US" sz="9600" b="1">
                <a:solidFill>
                  <a:srgbClr val="FFFFFF"/>
                </a:solidFill>
                <a:latin typeface="微軟正黑體" pitchFamily="34" charset="-120"/>
                <a:ea typeface="微軟正黑體" pitchFamily="34" charset="-120"/>
              </a:rPr>
              <a:t>複習</a:t>
            </a:r>
            <a:r>
              <a:rPr kumimoji="0" lang="zh-TW" altLang="en-US" sz="9600" b="1">
                <a:solidFill>
                  <a:srgbClr val="C00000"/>
                </a:solidFill>
                <a:latin typeface="微軟正黑體" pitchFamily="34" charset="-120"/>
                <a:ea typeface="微軟正黑體" pitchFamily="34" charset="-120"/>
              </a:rPr>
              <a:t>一次</a:t>
            </a:r>
            <a:endParaRPr kumimoji="0" lang="zh-TW" altLang="en-US" sz="9600" b="1">
              <a:solidFill>
                <a:srgbClr val="FFFFFF"/>
              </a:solidFill>
              <a:latin typeface="微軟正黑體" pitchFamily="34" charset="-120"/>
              <a:ea typeface="微軟正黑體" pitchFamily="34" charset="-120"/>
            </a:endParaRPr>
          </a:p>
        </p:txBody>
      </p:sp>
      <p:sp>
        <p:nvSpPr>
          <p:cNvPr id="159747"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p:cNvGrpSpPr>
            <a:grpSpLocks/>
          </p:cNvGrpSpPr>
          <p:nvPr/>
        </p:nvGrpSpPr>
        <p:grpSpPr bwMode="auto">
          <a:xfrm>
            <a:off x="4665663" y="3905250"/>
            <a:ext cx="4406900" cy="2722563"/>
            <a:chOff x="4666129" y="3905979"/>
            <a:chExt cx="4406059" cy="2722082"/>
          </a:xfrm>
        </p:grpSpPr>
        <p:pic>
          <p:nvPicPr>
            <p:cNvPr id="160782" name="圖片 7"/>
            <p:cNvPicPr>
              <a:picLocks noChangeAspect="1"/>
            </p:cNvPicPr>
            <p:nvPr/>
          </p:nvPicPr>
          <p:blipFill>
            <a:blip r:embed="rId2"/>
            <a:srcRect/>
            <a:stretch>
              <a:fillRect/>
            </a:stretch>
          </p:blipFill>
          <p:spPr bwMode="auto">
            <a:xfrm>
              <a:off x="4666129" y="4997884"/>
              <a:ext cx="4406059" cy="1630177"/>
            </a:xfrm>
            <a:prstGeom prst="rect">
              <a:avLst/>
            </a:prstGeom>
            <a:noFill/>
            <a:ln w="9525">
              <a:noFill/>
              <a:miter lim="800000"/>
              <a:headEnd/>
              <a:tailEnd/>
            </a:ln>
          </p:spPr>
        </p:pic>
        <p:pic>
          <p:nvPicPr>
            <p:cNvPr id="160783" name="圖片 8"/>
            <p:cNvPicPr>
              <a:picLocks noChangeAspect="1"/>
            </p:cNvPicPr>
            <p:nvPr/>
          </p:nvPicPr>
          <p:blipFill>
            <a:blip r:embed="rId3"/>
            <a:srcRect/>
            <a:stretch>
              <a:fillRect/>
            </a:stretch>
          </p:blipFill>
          <p:spPr bwMode="auto">
            <a:xfrm>
              <a:off x="4709159" y="3905979"/>
              <a:ext cx="4320000" cy="547453"/>
            </a:xfrm>
            <a:prstGeom prst="rect">
              <a:avLst/>
            </a:prstGeom>
            <a:noFill/>
            <a:ln w="9525">
              <a:noFill/>
              <a:miter lim="800000"/>
              <a:headEnd/>
              <a:tailEnd/>
            </a:ln>
          </p:spPr>
        </p:pic>
      </p:grpSp>
      <p:grpSp>
        <p:nvGrpSpPr>
          <p:cNvPr id="18" name="群組 17"/>
          <p:cNvGrpSpPr>
            <a:grpSpLocks/>
          </p:cNvGrpSpPr>
          <p:nvPr/>
        </p:nvGrpSpPr>
        <p:grpSpPr bwMode="auto">
          <a:xfrm>
            <a:off x="101600" y="3543300"/>
            <a:ext cx="4406900" cy="3084513"/>
            <a:chOff x="102386" y="3542699"/>
            <a:chExt cx="4406059" cy="3085362"/>
          </a:xfrm>
        </p:grpSpPr>
        <p:pic>
          <p:nvPicPr>
            <p:cNvPr id="160779" name="圖片 9"/>
            <p:cNvPicPr>
              <a:picLocks noChangeAspect="1"/>
            </p:cNvPicPr>
            <p:nvPr/>
          </p:nvPicPr>
          <p:blipFill>
            <a:blip r:embed="rId4"/>
            <a:srcRect/>
            <a:stretch>
              <a:fillRect/>
            </a:stretch>
          </p:blipFill>
          <p:spPr bwMode="auto">
            <a:xfrm>
              <a:off x="102386" y="4999948"/>
              <a:ext cx="4406059" cy="1628113"/>
            </a:xfrm>
            <a:prstGeom prst="rect">
              <a:avLst/>
            </a:prstGeom>
            <a:noFill/>
            <a:ln w="9525">
              <a:noFill/>
              <a:miter lim="800000"/>
              <a:headEnd/>
              <a:tailEnd/>
            </a:ln>
          </p:spPr>
        </p:pic>
        <p:pic>
          <p:nvPicPr>
            <p:cNvPr id="160780" name="圖片 10"/>
            <p:cNvPicPr>
              <a:picLocks noChangeAspect="1"/>
            </p:cNvPicPr>
            <p:nvPr/>
          </p:nvPicPr>
          <p:blipFill>
            <a:blip r:embed="rId5"/>
            <a:srcRect/>
            <a:stretch>
              <a:fillRect/>
            </a:stretch>
          </p:blipFill>
          <p:spPr bwMode="auto">
            <a:xfrm>
              <a:off x="136084" y="3542699"/>
              <a:ext cx="4320000" cy="547453"/>
            </a:xfrm>
            <a:prstGeom prst="rect">
              <a:avLst/>
            </a:prstGeom>
            <a:noFill/>
            <a:ln w="9525">
              <a:noFill/>
              <a:miter lim="800000"/>
              <a:headEnd/>
              <a:tailEnd/>
            </a:ln>
          </p:spPr>
        </p:pic>
        <p:pic>
          <p:nvPicPr>
            <p:cNvPr id="160781" name="圖片 11"/>
            <p:cNvPicPr>
              <a:picLocks noChangeAspect="1"/>
            </p:cNvPicPr>
            <p:nvPr/>
          </p:nvPicPr>
          <p:blipFill>
            <a:blip r:embed="rId6"/>
            <a:srcRect/>
            <a:stretch>
              <a:fillRect/>
            </a:stretch>
          </p:blipFill>
          <p:spPr bwMode="auto">
            <a:xfrm>
              <a:off x="145415" y="4271324"/>
              <a:ext cx="4320000" cy="547452"/>
            </a:xfrm>
            <a:prstGeom prst="rect">
              <a:avLst/>
            </a:prstGeom>
            <a:noFill/>
            <a:ln w="9525">
              <a:noFill/>
              <a:miter lim="800000"/>
              <a:headEnd/>
              <a:tailEnd/>
            </a:ln>
          </p:spPr>
        </p:pic>
      </p:grpSp>
      <p:grpSp>
        <p:nvGrpSpPr>
          <p:cNvPr id="17" name="群組 16"/>
          <p:cNvGrpSpPr>
            <a:grpSpLocks/>
          </p:cNvGrpSpPr>
          <p:nvPr/>
        </p:nvGrpSpPr>
        <p:grpSpPr bwMode="auto">
          <a:xfrm>
            <a:off x="4708525" y="633413"/>
            <a:ext cx="4321175" cy="2727325"/>
            <a:chOff x="4709159" y="634096"/>
            <a:chExt cx="4320000" cy="2727431"/>
          </a:xfrm>
        </p:grpSpPr>
        <p:pic>
          <p:nvPicPr>
            <p:cNvPr id="160777" name="圖片 12"/>
            <p:cNvPicPr>
              <a:picLocks noChangeAspect="1"/>
            </p:cNvPicPr>
            <p:nvPr/>
          </p:nvPicPr>
          <p:blipFill>
            <a:blip r:embed="rId7"/>
            <a:srcRect/>
            <a:stretch>
              <a:fillRect/>
            </a:stretch>
          </p:blipFill>
          <p:spPr bwMode="auto">
            <a:xfrm>
              <a:off x="4847286" y="1602121"/>
              <a:ext cx="4181873" cy="1759406"/>
            </a:xfrm>
            <a:prstGeom prst="rect">
              <a:avLst/>
            </a:prstGeom>
            <a:noFill/>
            <a:ln w="9525">
              <a:noFill/>
              <a:miter lim="800000"/>
              <a:headEnd/>
              <a:tailEnd/>
            </a:ln>
          </p:spPr>
        </p:pic>
        <p:pic>
          <p:nvPicPr>
            <p:cNvPr id="160778" name="圖片 13"/>
            <p:cNvPicPr>
              <a:picLocks noChangeAspect="1"/>
            </p:cNvPicPr>
            <p:nvPr/>
          </p:nvPicPr>
          <p:blipFill>
            <a:blip r:embed="rId8"/>
            <a:srcRect/>
            <a:stretch>
              <a:fillRect/>
            </a:stretch>
          </p:blipFill>
          <p:spPr bwMode="auto">
            <a:xfrm>
              <a:off x="4709159" y="634096"/>
              <a:ext cx="4320000" cy="547452"/>
            </a:xfrm>
            <a:prstGeom prst="rect">
              <a:avLst/>
            </a:prstGeom>
            <a:noFill/>
            <a:ln w="9525">
              <a:noFill/>
              <a:miter lim="800000"/>
              <a:headEnd/>
              <a:tailEnd/>
            </a:ln>
          </p:spPr>
        </p:pic>
      </p:grpSp>
      <p:grpSp>
        <p:nvGrpSpPr>
          <p:cNvPr id="16" name="群組 15"/>
          <p:cNvGrpSpPr>
            <a:grpSpLocks/>
          </p:cNvGrpSpPr>
          <p:nvPr/>
        </p:nvGrpSpPr>
        <p:grpSpPr bwMode="auto">
          <a:xfrm>
            <a:off x="101600" y="284163"/>
            <a:ext cx="4406900" cy="3076575"/>
            <a:chOff x="102386" y="283379"/>
            <a:chExt cx="4406059" cy="3078148"/>
          </a:xfrm>
        </p:grpSpPr>
        <p:pic>
          <p:nvPicPr>
            <p:cNvPr id="160774" name="圖片 5"/>
            <p:cNvPicPr>
              <a:picLocks noChangeAspect="1"/>
            </p:cNvPicPr>
            <p:nvPr/>
          </p:nvPicPr>
          <p:blipFill>
            <a:blip r:embed="rId9"/>
            <a:srcRect/>
            <a:stretch>
              <a:fillRect/>
            </a:stretch>
          </p:blipFill>
          <p:spPr bwMode="auto">
            <a:xfrm>
              <a:off x="102386" y="1731351"/>
              <a:ext cx="4406059" cy="1630176"/>
            </a:xfrm>
            <a:prstGeom prst="rect">
              <a:avLst/>
            </a:prstGeom>
            <a:noFill/>
            <a:ln w="9525">
              <a:noFill/>
              <a:miter lim="800000"/>
              <a:headEnd/>
              <a:tailEnd/>
            </a:ln>
          </p:spPr>
        </p:pic>
        <p:pic>
          <p:nvPicPr>
            <p:cNvPr id="160775" name="圖片 6"/>
            <p:cNvPicPr>
              <a:picLocks noChangeAspect="1"/>
            </p:cNvPicPr>
            <p:nvPr/>
          </p:nvPicPr>
          <p:blipFill>
            <a:blip r:embed="rId10"/>
            <a:srcRect/>
            <a:stretch>
              <a:fillRect/>
            </a:stretch>
          </p:blipFill>
          <p:spPr bwMode="auto">
            <a:xfrm>
              <a:off x="145415" y="283379"/>
              <a:ext cx="4320000" cy="547453"/>
            </a:xfrm>
            <a:prstGeom prst="rect">
              <a:avLst/>
            </a:prstGeom>
            <a:noFill/>
            <a:ln w="9525">
              <a:noFill/>
              <a:miter lim="800000"/>
              <a:headEnd/>
              <a:tailEnd/>
            </a:ln>
          </p:spPr>
        </p:pic>
        <p:pic>
          <p:nvPicPr>
            <p:cNvPr id="160776" name="圖片 14"/>
            <p:cNvPicPr>
              <a:picLocks noChangeAspect="1"/>
            </p:cNvPicPr>
            <p:nvPr/>
          </p:nvPicPr>
          <p:blipFill>
            <a:blip r:embed="rId11"/>
            <a:srcRect/>
            <a:stretch>
              <a:fillRect/>
            </a:stretch>
          </p:blipFill>
          <p:spPr bwMode="auto">
            <a:xfrm>
              <a:off x="136084" y="1007365"/>
              <a:ext cx="4320000" cy="547453"/>
            </a:xfrm>
            <a:prstGeom prst="rect">
              <a:avLst/>
            </a:prstGeom>
            <a:noFill/>
            <a:ln w="9525">
              <a:noFill/>
              <a:miter lim="800000"/>
              <a:headEnd/>
              <a:tailEnd/>
            </a:ln>
          </p:spPr>
        </p:pic>
      </p:grpSp>
      <p:sp>
        <p:nvSpPr>
          <p:cNvPr id="160773" name="矩形 19"/>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12"/>
              </a:rPr>
              <a:t>https://www.youtube.com/watch?v=70Z9DRtXt74</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作者：林書廷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0413" y="2725738"/>
            <a:ext cx="4572000" cy="4132262"/>
          </a:xfrm>
          <a:prstGeom prst="rect">
            <a:avLst/>
          </a:prstGeom>
          <a:effectLst/>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a:solidFill>
                <a:schemeClr val="tx1"/>
              </a:solidFill>
            </a:endParaRPr>
          </a:p>
        </p:txBody>
      </p:sp>
      <p:sp>
        <p:nvSpPr>
          <p:cNvPr id="9" name="矩形 8"/>
          <p:cNvSpPr/>
          <p:nvPr/>
        </p:nvSpPr>
        <p:spPr>
          <a:xfrm>
            <a:off x="4570413" y="-17463"/>
            <a:ext cx="4572000" cy="2743201"/>
          </a:xfrm>
          <a:prstGeom prst="rect">
            <a:avLst/>
          </a:prstGeom>
          <a:effectLst/>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a:solidFill>
                <a:schemeClr val="tx1"/>
              </a:solidFill>
            </a:endParaRPr>
          </a:p>
        </p:txBody>
      </p:sp>
      <p:sp>
        <p:nvSpPr>
          <p:cNvPr id="25603" name="文字方塊 9"/>
          <p:cNvSpPr txBox="1">
            <a:spLocks noChangeArrowheads="1"/>
          </p:cNvSpPr>
          <p:nvPr/>
        </p:nvSpPr>
        <p:spPr bwMode="auto">
          <a:xfrm>
            <a:off x="5453063" y="260350"/>
            <a:ext cx="2808287" cy="1368425"/>
          </a:xfrm>
          <a:prstGeom prst="rect">
            <a:avLst/>
          </a:prstGeom>
          <a:noFill/>
          <a:ln w="9525">
            <a:noFill/>
            <a:miter lim="800000"/>
            <a:headEnd/>
            <a:tailEnd/>
          </a:ln>
        </p:spPr>
        <p:txBody>
          <a:bodyPr wrap="none" lIns="0" tIns="0" rIns="0" bIns="0" anchor="ctr"/>
          <a:lstStyle/>
          <a:p>
            <a:pPr algn="ctr"/>
            <a:r>
              <a:rPr lang="zh-TW" altLang="en-US" sz="12000" b="1">
                <a:solidFill>
                  <a:schemeClr val="bg1"/>
                </a:solidFill>
                <a:latin typeface="微軟正黑體" pitchFamily="34" charset="-120"/>
                <a:ea typeface="微軟正黑體" pitchFamily="34" charset="-120"/>
              </a:rPr>
              <a:t>簡報</a:t>
            </a:r>
          </a:p>
        </p:txBody>
      </p:sp>
      <p:sp>
        <p:nvSpPr>
          <p:cNvPr id="2" name="矩形 1"/>
          <p:cNvSpPr/>
          <p:nvPr/>
        </p:nvSpPr>
        <p:spPr>
          <a:xfrm>
            <a:off x="0" y="-17463"/>
            <a:ext cx="4572000" cy="6875463"/>
          </a:xfrm>
          <a:prstGeom prst="rect">
            <a:avLst/>
          </a:prstGeom>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TW" altLang="en-US">
              <a:solidFill>
                <a:schemeClr val="tx1"/>
              </a:solidFill>
            </a:endParaRPr>
          </a:p>
        </p:txBody>
      </p:sp>
      <p:sp>
        <p:nvSpPr>
          <p:cNvPr id="25605" name="文字方塊 6"/>
          <p:cNvSpPr txBox="1">
            <a:spLocks noChangeArrowheads="1"/>
          </p:cNvSpPr>
          <p:nvPr/>
        </p:nvSpPr>
        <p:spPr bwMode="auto">
          <a:xfrm>
            <a:off x="4887913" y="3303588"/>
            <a:ext cx="3938587" cy="1727200"/>
          </a:xfrm>
          <a:prstGeom prst="rect">
            <a:avLst/>
          </a:prstGeom>
          <a:noFill/>
          <a:ln w="9525">
            <a:noFill/>
            <a:miter lim="800000"/>
            <a:headEnd/>
            <a:tailEnd/>
          </a:ln>
        </p:spPr>
        <p:txBody>
          <a:bodyPr wrap="none" lIns="0" tIns="0" rIns="0" bIns="0" anchor="ctr"/>
          <a:lstStyle/>
          <a:p>
            <a:pPr algn="ctr"/>
            <a:r>
              <a:rPr lang="zh-TW" altLang="en-US" sz="16600" b="1">
                <a:solidFill>
                  <a:schemeClr val="bg1"/>
                </a:solidFill>
                <a:latin typeface="微軟正黑體" pitchFamily="34" charset="-120"/>
                <a:ea typeface="微軟正黑體" pitchFamily="34" charset="-120"/>
              </a:rPr>
              <a:t>講者</a:t>
            </a:r>
          </a:p>
        </p:txBody>
      </p:sp>
      <p:sp>
        <p:nvSpPr>
          <p:cNvPr id="25606" name="文字方塊 10"/>
          <p:cNvSpPr txBox="1">
            <a:spLocks noChangeArrowheads="1"/>
          </p:cNvSpPr>
          <p:nvPr/>
        </p:nvSpPr>
        <p:spPr bwMode="auto">
          <a:xfrm>
            <a:off x="-1588" y="-17463"/>
            <a:ext cx="4572001" cy="2800351"/>
          </a:xfrm>
          <a:prstGeom prst="rect">
            <a:avLst/>
          </a:prstGeom>
          <a:noFill/>
          <a:ln w="9525">
            <a:noFill/>
            <a:miter lim="800000"/>
            <a:headEnd/>
            <a:tailEnd/>
          </a:ln>
        </p:spPr>
        <p:txBody>
          <a:bodyPr wrap="none" lIns="0" tIns="0" rIns="0" bIns="0" anchor="ctr"/>
          <a:lstStyle/>
          <a:p>
            <a:pPr algn="ctr"/>
            <a:r>
              <a:rPr lang="zh-TW" altLang="en-US" sz="20000" b="1" dirty="0">
                <a:solidFill>
                  <a:schemeClr val="bg1"/>
                </a:solidFill>
                <a:latin typeface="微軟正黑體" pitchFamily="34" charset="-120"/>
                <a:ea typeface="微軟正黑體" pitchFamily="34" charset="-120"/>
              </a:rPr>
              <a:t>故</a:t>
            </a:r>
          </a:p>
        </p:txBody>
      </p:sp>
      <p:sp>
        <p:nvSpPr>
          <p:cNvPr id="25607" name="文字方塊 11"/>
          <p:cNvSpPr txBox="1">
            <a:spLocks noChangeArrowheads="1"/>
          </p:cNvSpPr>
          <p:nvPr/>
        </p:nvSpPr>
        <p:spPr bwMode="auto">
          <a:xfrm>
            <a:off x="-4763" y="5259388"/>
            <a:ext cx="4572001" cy="1543050"/>
          </a:xfrm>
          <a:prstGeom prst="rect">
            <a:avLst/>
          </a:prstGeom>
          <a:noFill/>
          <a:ln w="9525">
            <a:noFill/>
            <a:miter lim="800000"/>
            <a:headEnd/>
            <a:tailEnd/>
          </a:ln>
        </p:spPr>
        <p:txBody>
          <a:bodyPr wrap="none" lIns="0" tIns="0" rIns="0" bIns="0" anchor="ctr"/>
          <a:lstStyle/>
          <a:p>
            <a:pPr algn="ctr"/>
            <a:r>
              <a:rPr lang="en-US" altLang="zh-TW" sz="11500" b="1" dirty="0">
                <a:solidFill>
                  <a:schemeClr val="bg1"/>
                </a:solidFill>
                <a:latin typeface="微軟正黑體" pitchFamily="34" charset="-120"/>
                <a:ea typeface="微軟正黑體" pitchFamily="34" charset="-120"/>
              </a:rPr>
              <a:t>50%</a:t>
            </a:r>
            <a:endParaRPr lang="zh-TW" altLang="en-US" sz="11500" b="1" dirty="0">
              <a:solidFill>
                <a:schemeClr val="bg1"/>
              </a:solidFill>
              <a:latin typeface="微軟正黑體" pitchFamily="34" charset="-120"/>
              <a:ea typeface="微軟正黑體" pitchFamily="34" charset="-120"/>
            </a:endParaRPr>
          </a:p>
        </p:txBody>
      </p:sp>
      <p:sp>
        <p:nvSpPr>
          <p:cNvPr id="25608" name="文字方塊 13"/>
          <p:cNvSpPr txBox="1">
            <a:spLocks noChangeArrowheads="1"/>
          </p:cNvSpPr>
          <p:nvPr/>
        </p:nvSpPr>
        <p:spPr bwMode="auto">
          <a:xfrm>
            <a:off x="-3175" y="2584450"/>
            <a:ext cx="4572000" cy="2798763"/>
          </a:xfrm>
          <a:prstGeom prst="rect">
            <a:avLst/>
          </a:prstGeom>
          <a:noFill/>
          <a:ln w="9525">
            <a:noFill/>
            <a:miter lim="800000"/>
            <a:headEnd/>
            <a:tailEnd/>
          </a:ln>
        </p:spPr>
        <p:txBody>
          <a:bodyPr wrap="none" lIns="0" tIns="0" rIns="0" bIns="0" anchor="ctr"/>
          <a:lstStyle/>
          <a:p>
            <a:pPr algn="ctr"/>
            <a:r>
              <a:rPr lang="zh-TW" altLang="en-US" sz="20000" b="1" dirty="0">
                <a:solidFill>
                  <a:schemeClr val="bg1"/>
                </a:solidFill>
                <a:latin typeface="微軟正黑體" pitchFamily="34" charset="-120"/>
                <a:ea typeface="微軟正黑體" pitchFamily="34" charset="-120"/>
              </a:rPr>
              <a:t>事</a:t>
            </a:r>
          </a:p>
        </p:txBody>
      </p:sp>
      <p:sp>
        <p:nvSpPr>
          <p:cNvPr id="25609" name="文字方塊 14"/>
          <p:cNvSpPr txBox="1">
            <a:spLocks noChangeArrowheads="1"/>
          </p:cNvSpPr>
          <p:nvPr/>
        </p:nvSpPr>
        <p:spPr bwMode="auto">
          <a:xfrm>
            <a:off x="4887913" y="5246688"/>
            <a:ext cx="3938587" cy="1279525"/>
          </a:xfrm>
          <a:prstGeom prst="rect">
            <a:avLst/>
          </a:prstGeom>
          <a:noFill/>
          <a:ln w="9525">
            <a:noFill/>
            <a:miter lim="800000"/>
            <a:headEnd/>
            <a:tailEnd/>
          </a:ln>
        </p:spPr>
        <p:txBody>
          <a:bodyPr wrap="none" lIns="0" tIns="0" rIns="0" bIns="0" anchor="ctr"/>
          <a:lstStyle/>
          <a:p>
            <a:pPr algn="ctr"/>
            <a:r>
              <a:rPr lang="en-US" altLang="zh-TW" sz="9000" b="1" dirty="0">
                <a:solidFill>
                  <a:schemeClr val="bg1"/>
                </a:solidFill>
                <a:latin typeface="微軟正黑體" pitchFamily="34" charset="-120"/>
                <a:ea typeface="微軟正黑體" pitchFamily="34" charset="-120"/>
              </a:rPr>
              <a:t>30%</a:t>
            </a:r>
            <a:endParaRPr lang="zh-TW" altLang="en-US" sz="9000" b="1" dirty="0">
              <a:solidFill>
                <a:schemeClr val="bg1"/>
              </a:solidFill>
              <a:latin typeface="微軟正黑體" pitchFamily="34" charset="-120"/>
              <a:ea typeface="微軟正黑體" pitchFamily="34" charset="-120"/>
            </a:endParaRPr>
          </a:p>
        </p:txBody>
      </p:sp>
      <p:sp>
        <p:nvSpPr>
          <p:cNvPr id="25610" name="文字方塊 16"/>
          <p:cNvSpPr txBox="1">
            <a:spLocks noChangeArrowheads="1"/>
          </p:cNvSpPr>
          <p:nvPr/>
        </p:nvSpPr>
        <p:spPr bwMode="auto">
          <a:xfrm>
            <a:off x="5453063" y="1619250"/>
            <a:ext cx="2808287" cy="981075"/>
          </a:xfrm>
          <a:prstGeom prst="rect">
            <a:avLst/>
          </a:prstGeom>
          <a:noFill/>
          <a:ln w="9525">
            <a:noFill/>
            <a:miter lim="800000"/>
            <a:headEnd/>
            <a:tailEnd/>
          </a:ln>
        </p:spPr>
        <p:txBody>
          <a:bodyPr wrap="none" lIns="0" tIns="0" rIns="0" bIns="0" anchor="ctr"/>
          <a:lstStyle/>
          <a:p>
            <a:pPr algn="ctr"/>
            <a:r>
              <a:rPr lang="en-US" altLang="zh-TW" sz="6000" b="1" dirty="0">
                <a:solidFill>
                  <a:schemeClr val="bg1"/>
                </a:solidFill>
                <a:latin typeface="微軟正黑體" pitchFamily="34" charset="-120"/>
                <a:ea typeface="微軟正黑體" pitchFamily="34" charset="-120"/>
              </a:rPr>
              <a:t>20%</a:t>
            </a:r>
            <a:endParaRPr lang="zh-TW" altLang="en-US" sz="6000" b="1" dirty="0">
              <a:solidFill>
                <a:schemeClr val="bg1"/>
              </a:solidFill>
              <a:latin typeface="微軟正黑體" pitchFamily="34" charset="-120"/>
              <a:ea typeface="微軟正黑體" pitchFamily="34" charset="-12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grpSp>
        <p:nvGrpSpPr>
          <p:cNvPr id="161794" name="群組 7"/>
          <p:cNvGrpSpPr>
            <a:grpSpLocks/>
          </p:cNvGrpSpPr>
          <p:nvPr/>
        </p:nvGrpSpPr>
        <p:grpSpPr bwMode="auto">
          <a:xfrm>
            <a:off x="609600" y="258763"/>
            <a:ext cx="8382000" cy="1570037"/>
            <a:chOff x="457201" y="228600"/>
            <a:chExt cx="8381999" cy="1569660"/>
          </a:xfrm>
        </p:grpSpPr>
        <p:sp>
          <p:nvSpPr>
            <p:cNvPr id="161796" name="文字方塊 4"/>
            <p:cNvSpPr txBox="1">
              <a:spLocks noChangeArrowheads="1"/>
            </p:cNvSpPr>
            <p:nvPr/>
          </p:nvSpPr>
          <p:spPr bwMode="auto">
            <a:xfrm>
              <a:off x="3968469" y="228600"/>
              <a:ext cx="4870731" cy="1569660"/>
            </a:xfrm>
            <a:prstGeom prst="rect">
              <a:avLst/>
            </a:prstGeom>
            <a:noFill/>
            <a:ln w="9525">
              <a:noFill/>
              <a:miter lim="800000"/>
              <a:headEnd/>
              <a:tailEnd/>
            </a:ln>
          </p:spPr>
          <p:txBody>
            <a:bodyPr>
              <a:spAutoFit/>
            </a:bodyPr>
            <a:lstStyle/>
            <a:p>
              <a:r>
                <a:rPr lang="zh-TW" altLang="en-US" sz="4800" b="1">
                  <a:solidFill>
                    <a:schemeClr val="bg1"/>
                  </a:solidFill>
                  <a:latin typeface="微軟正黑體" pitchFamily="34" charset="-120"/>
                  <a:ea typeface="微軟正黑體" pitchFamily="34" charset="-120"/>
                </a:rPr>
                <a:t>瞬間打敗同事的</a:t>
              </a:r>
              <a:endParaRPr lang="en-US" altLang="zh-TW" sz="4800" b="1">
                <a:solidFill>
                  <a:schemeClr val="bg1"/>
                </a:solidFill>
                <a:latin typeface="微軟正黑體" pitchFamily="34" charset="-120"/>
                <a:ea typeface="微軟正黑體" pitchFamily="34" charset="-120"/>
              </a:endParaRPr>
            </a:p>
            <a:p>
              <a:r>
                <a:rPr lang="zh-TW" altLang="en-US" sz="4800" b="1">
                  <a:solidFill>
                    <a:schemeClr val="bg1"/>
                  </a:solidFill>
                  <a:latin typeface="微軟正黑體" pitchFamily="34" charset="-120"/>
                  <a:ea typeface="微軟正黑體" pitchFamily="34" charset="-120"/>
                </a:rPr>
                <a:t>製作</a:t>
              </a:r>
              <a:r>
                <a:rPr lang="zh-TW" altLang="en-US" sz="4800" b="1">
                  <a:solidFill>
                    <a:srgbClr val="FF0000"/>
                  </a:solidFill>
                  <a:latin typeface="微軟正黑體" pitchFamily="34" charset="-120"/>
                  <a:ea typeface="微軟正黑體" pitchFamily="34" charset="-120"/>
                </a:rPr>
                <a:t>投影片技巧</a:t>
              </a:r>
            </a:p>
          </p:txBody>
        </p:sp>
        <p:sp>
          <p:nvSpPr>
            <p:cNvPr id="161797" name="矩形 5"/>
            <p:cNvSpPr>
              <a:spLocks noChangeArrowheads="1"/>
            </p:cNvSpPr>
            <p:nvPr/>
          </p:nvSpPr>
          <p:spPr bwMode="auto">
            <a:xfrm>
              <a:off x="457201" y="361980"/>
              <a:ext cx="3435070" cy="1302900"/>
            </a:xfrm>
            <a:prstGeom prst="rect">
              <a:avLst/>
            </a:prstGeom>
            <a:solidFill>
              <a:srgbClr val="BD0102"/>
            </a:solidFill>
            <a:ln w="9525">
              <a:noFill/>
              <a:miter lim="800000"/>
              <a:headEnd/>
              <a:tailEnd/>
            </a:ln>
          </p:spPr>
          <p:txBody>
            <a:bodyPr wrap="none" lIns="0" tIns="0" rIns="0" bIns="0" anchor="ctr"/>
            <a:lstStyle/>
            <a:p>
              <a:pPr algn="ctr"/>
              <a:r>
                <a:rPr lang="zh-TW" altLang="en-US" sz="8000" b="1">
                  <a:solidFill>
                    <a:srgbClr val="FFFFFF"/>
                  </a:solidFill>
                  <a:latin typeface="微軟正黑體" pitchFamily="34" charset="-120"/>
                  <a:ea typeface="微軟正黑體" pitchFamily="34" charset="-120"/>
                </a:rPr>
                <a:t>大絕招</a:t>
              </a:r>
              <a:endParaRPr lang="zh-TW" altLang="en-US" sz="8000">
                <a:solidFill>
                  <a:srgbClr val="FFFFFF"/>
                </a:solidFill>
              </a:endParaRPr>
            </a:p>
          </p:txBody>
        </p:sp>
      </p:grpSp>
      <p:pic>
        <p:nvPicPr>
          <p:cNvPr id="161795" name="Picture 4" descr="「炎 殺 黑龍 波」的圖片搜尋結果"/>
          <p:cNvPicPr>
            <a:picLocks noChangeAspect="1" noChangeArrowheads="1"/>
          </p:cNvPicPr>
          <p:nvPr/>
        </p:nvPicPr>
        <p:blipFill>
          <a:blip r:embed="rId2"/>
          <a:srcRect/>
          <a:stretch>
            <a:fillRect/>
          </a:stretch>
        </p:blipFill>
        <p:spPr bwMode="auto">
          <a:xfrm>
            <a:off x="1714500" y="1981200"/>
            <a:ext cx="5715000" cy="4600575"/>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文字方塊 3"/>
          <p:cNvSpPr txBox="1">
            <a:spLocks noChangeArrowheads="1"/>
          </p:cNvSpPr>
          <p:nvPr/>
        </p:nvSpPr>
        <p:spPr bwMode="auto">
          <a:xfrm>
            <a:off x="387350" y="325438"/>
            <a:ext cx="7766050" cy="741362"/>
          </a:xfrm>
          <a:prstGeom prst="rect">
            <a:avLst/>
          </a:prstGeom>
          <a:noFill/>
          <a:ln w="9525">
            <a:noFill/>
            <a:miter lim="800000"/>
            <a:headEnd/>
            <a:tailEnd/>
          </a:ln>
        </p:spPr>
        <p:txBody>
          <a:bodyPr wrap="none" lIns="0" tIns="0" rIns="0" bIns="0"/>
          <a:lstStyle/>
          <a:p>
            <a:r>
              <a:rPr kumimoji="0" lang="zh-TW" altLang="en-US" sz="4400" b="1" dirty="0">
                <a:solidFill>
                  <a:srgbClr val="C00000"/>
                </a:solidFill>
                <a:latin typeface="微軟正黑體" pitchFamily="34" charset="-120"/>
                <a:ea typeface="微軟正黑體" pitchFamily="34" charset="-120"/>
              </a:rPr>
              <a:t>自訂快速存取工具列</a:t>
            </a:r>
            <a:endParaRPr kumimoji="0" lang="zh-TW" altLang="en-US" sz="4400" b="1" dirty="0">
              <a:solidFill>
                <a:srgbClr val="FFFFFF"/>
              </a:solidFill>
              <a:latin typeface="微軟正黑體" pitchFamily="34" charset="-120"/>
              <a:ea typeface="微軟正黑體" pitchFamily="34" charset="-120"/>
            </a:endParaRPr>
          </a:p>
        </p:txBody>
      </p:sp>
      <p:pic>
        <p:nvPicPr>
          <p:cNvPr id="6" name="圖片 5">
            <a:extLst>
              <a:ext uri="{FF2B5EF4-FFF2-40B4-BE49-F238E27FC236}">
                <a16:creationId xmlns:a16="http://schemas.microsoft.com/office/drawing/2014/main" id="{0199DD03-01BA-449A-BD73-88E26B4ACF38}"/>
              </a:ext>
            </a:extLst>
          </p:cNvPr>
          <p:cNvPicPr>
            <a:picLocks noChangeAspect="1"/>
          </p:cNvPicPr>
          <p:nvPr/>
        </p:nvPicPr>
        <p:blipFill>
          <a:blip r:embed="rId2"/>
          <a:stretch>
            <a:fillRect/>
          </a:stretch>
        </p:blipFill>
        <p:spPr>
          <a:xfrm>
            <a:off x="273384" y="1188602"/>
            <a:ext cx="8597232" cy="5373270"/>
          </a:xfrm>
          <a:prstGeom prst="rect">
            <a:avLst/>
          </a:prstGeom>
        </p:spPr>
      </p:pic>
      <p:sp>
        <p:nvSpPr>
          <p:cNvPr id="4" name="矩形 3">
            <a:extLst>
              <a:ext uri="{FF2B5EF4-FFF2-40B4-BE49-F238E27FC236}">
                <a16:creationId xmlns:a16="http://schemas.microsoft.com/office/drawing/2014/main" id="{11D426FF-AADE-40C9-BE4D-C071A873DA32}"/>
              </a:ext>
            </a:extLst>
          </p:cNvPr>
          <p:cNvSpPr/>
          <p:nvPr/>
        </p:nvSpPr>
        <p:spPr>
          <a:xfrm>
            <a:off x="226488" y="2035696"/>
            <a:ext cx="8691226" cy="2972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9FFC3727-51BC-4BFD-9A71-31CC80047D24}"/>
              </a:ext>
            </a:extLst>
          </p:cNvPr>
          <p:cNvPicPr>
            <a:picLocks noChangeAspect="1"/>
          </p:cNvPicPr>
          <p:nvPr/>
        </p:nvPicPr>
        <p:blipFill>
          <a:blip r:embed="rId3"/>
          <a:stretch>
            <a:fillRect/>
          </a:stretch>
        </p:blipFill>
        <p:spPr>
          <a:xfrm>
            <a:off x="2282959" y="2564880"/>
            <a:ext cx="5169441" cy="4032560"/>
          </a:xfrm>
          <a:prstGeom prst="rect">
            <a:avLst/>
          </a:prstGeom>
          <a:ln>
            <a:no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695B49EC-88AF-4439-924A-B3434A8C6577}"/>
              </a:ext>
            </a:extLst>
          </p:cNvPr>
          <p:cNvSpPr/>
          <p:nvPr/>
        </p:nvSpPr>
        <p:spPr>
          <a:xfrm>
            <a:off x="2283560" y="4071600"/>
            <a:ext cx="797276" cy="22894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221365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文字方塊 3"/>
          <p:cNvSpPr txBox="1">
            <a:spLocks noChangeArrowheads="1"/>
          </p:cNvSpPr>
          <p:nvPr/>
        </p:nvSpPr>
        <p:spPr bwMode="auto">
          <a:xfrm>
            <a:off x="387350" y="325438"/>
            <a:ext cx="7766050" cy="741362"/>
          </a:xfrm>
          <a:prstGeom prst="rect">
            <a:avLst/>
          </a:prstGeom>
          <a:noFill/>
          <a:ln w="9525">
            <a:noFill/>
            <a:miter lim="800000"/>
            <a:headEnd/>
            <a:tailEnd/>
          </a:ln>
        </p:spPr>
        <p:txBody>
          <a:bodyPr wrap="none" lIns="0" tIns="0" rIns="0" bIns="0"/>
          <a:lstStyle/>
          <a:p>
            <a:r>
              <a:rPr kumimoji="0" lang="zh-TW" altLang="en-US" sz="4400" b="1">
                <a:solidFill>
                  <a:srgbClr val="C00000"/>
                </a:solidFill>
                <a:latin typeface="微軟正黑體" pitchFamily="34" charset="-120"/>
                <a:ea typeface="微軟正黑體" pitchFamily="34" charset="-120"/>
              </a:rPr>
              <a:t>快捷鍵</a:t>
            </a:r>
            <a:endParaRPr kumimoji="0" lang="zh-TW" altLang="en-US" sz="4400" b="1">
              <a:solidFill>
                <a:srgbClr val="FFFFFF"/>
              </a:solidFill>
              <a:latin typeface="微軟正黑體" pitchFamily="34" charset="-120"/>
              <a:ea typeface="微軟正黑體" pitchFamily="34" charset="-120"/>
            </a:endParaRPr>
          </a:p>
        </p:txBody>
      </p:sp>
      <p:sp>
        <p:nvSpPr>
          <p:cNvPr id="162818" name="文字方塊 3"/>
          <p:cNvSpPr txBox="1">
            <a:spLocks noChangeArrowheads="1"/>
          </p:cNvSpPr>
          <p:nvPr/>
        </p:nvSpPr>
        <p:spPr bwMode="auto">
          <a:xfrm>
            <a:off x="457200" y="1235075"/>
            <a:ext cx="8382000" cy="4664075"/>
          </a:xfrm>
          <a:prstGeom prst="rect">
            <a:avLst/>
          </a:prstGeom>
          <a:noFill/>
          <a:ln w="9525">
            <a:noFill/>
            <a:miter lim="800000"/>
            <a:headEnd/>
            <a:tailEnd/>
          </a:ln>
        </p:spPr>
        <p:txBody>
          <a:bodyPr>
            <a:spAutoFit/>
          </a:bodyPr>
          <a:lstStyle/>
          <a:p>
            <a:pPr>
              <a:lnSpc>
                <a:spcPct val="150000"/>
              </a:lnSpc>
              <a:tabLst>
                <a:tab pos="2605088" algn="l"/>
                <a:tab pos="4125913" algn="l"/>
                <a:tab pos="5018088" algn="l"/>
              </a:tabLst>
            </a:pPr>
            <a:r>
              <a:rPr lang="en-US" altLang="zh-TW" sz="2000" b="1">
                <a:solidFill>
                  <a:srgbClr val="C00000"/>
                </a:solidFill>
                <a:latin typeface="微軟正黑體" pitchFamily="34" charset="-120"/>
                <a:ea typeface="微軟正黑體" pitchFamily="34" charset="-120"/>
              </a:rPr>
              <a:t>Ctrl + B</a:t>
            </a:r>
            <a:r>
              <a:rPr lang="zh-TW" altLang="en-US" sz="2000" b="1">
                <a:solidFill>
                  <a:srgbClr val="C00000"/>
                </a:solidFill>
                <a:latin typeface="微軟正黑體" pitchFamily="34" charset="-120"/>
                <a:ea typeface="微軟正黑體" pitchFamily="34" charset="-120"/>
              </a:rPr>
              <a:t> </a:t>
            </a:r>
            <a:r>
              <a:rPr lang="en-US" altLang="zh-TW" sz="2000" b="1">
                <a:solidFill>
                  <a:srgbClr val="C00000"/>
                </a:solidFill>
                <a:latin typeface="微軟正黑體" pitchFamily="34" charset="-120"/>
                <a:ea typeface="微軟正黑體" pitchFamily="34" charset="-120"/>
              </a:rPr>
              <a:t>:</a:t>
            </a:r>
            <a:r>
              <a:rPr lang="zh-TW" altLang="en-US" sz="2000" b="1">
                <a:solidFill>
                  <a:srgbClr val="C00000"/>
                </a:solidFill>
                <a:latin typeface="微軟正黑體" pitchFamily="34" charset="-120"/>
                <a:ea typeface="微軟正黑體" pitchFamily="34" charset="-120"/>
              </a:rPr>
              <a:t> 粗體</a:t>
            </a:r>
            <a:r>
              <a:rPr lang="en-US" altLang="zh-TW" sz="2000">
                <a:solidFill>
                  <a:srgbClr val="000000"/>
                </a:solidFill>
                <a:latin typeface="微軟正黑體" pitchFamily="34" charset="-120"/>
                <a:ea typeface="微軟正黑體" pitchFamily="34" charset="-120"/>
              </a:rPr>
              <a:t>	Ctrl + I</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斜體</a:t>
            </a:r>
            <a:r>
              <a:rPr lang="en-US" altLang="zh-TW" sz="2000">
                <a:solidFill>
                  <a:srgbClr val="000000"/>
                </a:solidFill>
                <a:latin typeface="微軟正黑體" pitchFamily="34" charset="-120"/>
                <a:ea typeface="微軟正黑體" pitchFamily="34" charset="-120"/>
              </a:rPr>
              <a:t>		Ctrl + U</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底線</a:t>
            </a:r>
            <a:endParaRPr lang="en-US" altLang="zh-TW" sz="2000">
              <a:solidFill>
                <a:srgbClr val="000000"/>
              </a:solidFill>
              <a:latin typeface="微軟正黑體" pitchFamily="34" charset="-120"/>
              <a:ea typeface="微軟正黑體" pitchFamily="34" charset="-120"/>
            </a:endParaRPr>
          </a:p>
          <a:p>
            <a:pPr>
              <a:lnSpc>
                <a:spcPct val="150000"/>
              </a:lnSpc>
              <a:tabLst>
                <a:tab pos="2605088" algn="l"/>
                <a:tab pos="4125913" algn="l"/>
                <a:tab pos="5018088" algn="l"/>
              </a:tabLst>
            </a:pPr>
            <a:r>
              <a:rPr lang="en-US" altLang="zh-TW" sz="2000">
                <a:solidFill>
                  <a:srgbClr val="000000"/>
                </a:solidFill>
                <a:latin typeface="微軟正黑體" pitchFamily="34" charset="-120"/>
                <a:ea typeface="微軟正黑體" pitchFamily="34" charset="-120"/>
              </a:rPr>
              <a:t>Ctrl + Z</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 </a:t>
            </a:r>
            <a:r>
              <a:rPr lang="zh-TW" altLang="en-US" sz="2000">
                <a:solidFill>
                  <a:srgbClr val="000000"/>
                </a:solidFill>
                <a:latin typeface="微軟正黑體" pitchFamily="34" charset="-120"/>
                <a:ea typeface="微軟正黑體" pitchFamily="34" charset="-120"/>
              </a:rPr>
              <a:t>復原</a:t>
            </a:r>
            <a:r>
              <a:rPr lang="en-US" altLang="zh-TW" sz="2000">
                <a:solidFill>
                  <a:srgbClr val="000000"/>
                </a:solidFill>
                <a:latin typeface="微軟正黑體" pitchFamily="34" charset="-120"/>
                <a:ea typeface="微軟正黑體" pitchFamily="34" charset="-120"/>
              </a:rPr>
              <a:t>	Ctrl + S</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 </a:t>
            </a:r>
            <a:r>
              <a:rPr lang="zh-TW" altLang="en-US" sz="2000">
                <a:solidFill>
                  <a:srgbClr val="000000"/>
                </a:solidFill>
                <a:latin typeface="微軟正黑體" pitchFamily="34" charset="-120"/>
                <a:ea typeface="微軟正黑體" pitchFamily="34" charset="-120"/>
              </a:rPr>
              <a:t>存檔</a:t>
            </a:r>
            <a:endParaRPr lang="en-US" altLang="zh-TW" sz="2000">
              <a:solidFill>
                <a:srgbClr val="000000"/>
              </a:solidFill>
              <a:latin typeface="微軟正黑體" pitchFamily="34" charset="-120"/>
              <a:ea typeface="微軟正黑體" pitchFamily="34" charset="-120"/>
            </a:endParaRPr>
          </a:p>
          <a:p>
            <a:pPr>
              <a:lnSpc>
                <a:spcPct val="150000"/>
              </a:lnSpc>
              <a:tabLst>
                <a:tab pos="2605088" algn="l"/>
                <a:tab pos="4125913" algn="l"/>
                <a:tab pos="5018088" algn="l"/>
              </a:tabLst>
            </a:pPr>
            <a:r>
              <a:rPr lang="en-US" altLang="zh-TW" sz="2000">
                <a:solidFill>
                  <a:srgbClr val="000000"/>
                </a:solidFill>
                <a:latin typeface="微軟正黑體" pitchFamily="34" charset="-120"/>
                <a:ea typeface="微軟正黑體" pitchFamily="34" charset="-120"/>
              </a:rPr>
              <a:t>Ctrl + E</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 </a:t>
            </a:r>
            <a:r>
              <a:rPr lang="zh-TW" altLang="en-US" sz="2000">
                <a:solidFill>
                  <a:srgbClr val="000000"/>
                </a:solidFill>
                <a:latin typeface="微軟正黑體" pitchFamily="34" charset="-120"/>
                <a:ea typeface="微軟正黑體" pitchFamily="34" charset="-120"/>
              </a:rPr>
              <a:t>置中</a:t>
            </a:r>
            <a:r>
              <a:rPr lang="en-US" altLang="zh-TW" sz="2000">
                <a:solidFill>
                  <a:srgbClr val="000000"/>
                </a:solidFill>
                <a:latin typeface="微軟正黑體" pitchFamily="34" charset="-120"/>
                <a:ea typeface="微軟正黑體" pitchFamily="34" charset="-120"/>
              </a:rPr>
              <a:t>	Ctrl + L</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置左</a:t>
            </a:r>
            <a:r>
              <a:rPr lang="en-US" altLang="zh-TW" sz="2000">
                <a:solidFill>
                  <a:srgbClr val="000000"/>
                </a:solidFill>
                <a:latin typeface="微軟正黑體" pitchFamily="34" charset="-120"/>
                <a:ea typeface="微軟正黑體" pitchFamily="34" charset="-120"/>
              </a:rPr>
              <a:t>	Ctrl + R</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置右</a:t>
            </a:r>
            <a:endParaRPr lang="en-US" altLang="zh-TW" sz="2000">
              <a:solidFill>
                <a:srgbClr val="000000"/>
              </a:solidFill>
              <a:latin typeface="微軟正黑體" pitchFamily="34" charset="-120"/>
              <a:ea typeface="微軟正黑體" pitchFamily="34" charset="-120"/>
            </a:endParaRPr>
          </a:p>
          <a:p>
            <a:pPr>
              <a:lnSpc>
                <a:spcPct val="150000"/>
              </a:lnSpc>
              <a:tabLst>
                <a:tab pos="2605088" algn="l"/>
                <a:tab pos="4125913" algn="l"/>
                <a:tab pos="5018088" algn="l"/>
              </a:tabLst>
            </a:pPr>
            <a:r>
              <a:rPr lang="en-US" altLang="zh-TW" sz="2000">
                <a:solidFill>
                  <a:srgbClr val="000000"/>
                </a:solidFill>
                <a:latin typeface="微軟正黑體" pitchFamily="34" charset="-120"/>
                <a:ea typeface="微軟正黑體" pitchFamily="34" charset="-120"/>
              </a:rPr>
              <a:t>Ctrl + ,</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 </a:t>
            </a:r>
            <a:r>
              <a:rPr lang="zh-TW" altLang="en-US" sz="2000">
                <a:solidFill>
                  <a:srgbClr val="000000"/>
                </a:solidFill>
                <a:latin typeface="微軟正黑體" pitchFamily="34" charset="-120"/>
                <a:ea typeface="微軟正黑體" pitchFamily="34" charset="-120"/>
              </a:rPr>
              <a:t>全形逗點</a:t>
            </a:r>
            <a:r>
              <a:rPr lang="en-US" altLang="zh-TW" sz="2000">
                <a:solidFill>
                  <a:srgbClr val="000000"/>
                </a:solidFill>
                <a:latin typeface="微軟正黑體" pitchFamily="34" charset="-120"/>
                <a:ea typeface="微軟正黑體" pitchFamily="34" charset="-120"/>
              </a:rPr>
              <a:t>	Ctrl + . : </a:t>
            </a:r>
            <a:r>
              <a:rPr lang="zh-TW" altLang="en-US" sz="2000">
                <a:solidFill>
                  <a:srgbClr val="000000"/>
                </a:solidFill>
                <a:latin typeface="微軟正黑體" pitchFamily="34" charset="-120"/>
                <a:ea typeface="微軟正黑體" pitchFamily="34" charset="-120"/>
              </a:rPr>
              <a:t>全形句點</a:t>
            </a:r>
            <a:r>
              <a:rPr lang="en-US" altLang="zh-TW" sz="2000">
                <a:solidFill>
                  <a:srgbClr val="000000"/>
                </a:solidFill>
                <a:latin typeface="微軟正黑體" pitchFamily="34" charset="-120"/>
                <a:ea typeface="微軟正黑體" pitchFamily="34" charset="-120"/>
              </a:rPr>
              <a:t>	Ctrl</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Alt</a:t>
            </a:r>
            <a:r>
              <a:rPr lang="zh-TW" altLang="en-US" sz="2000">
                <a:solidFill>
                  <a:srgbClr val="000000"/>
                </a:solidFill>
                <a:latin typeface="微軟正黑體" pitchFamily="34" charset="-120"/>
                <a:ea typeface="微軟正黑體" pitchFamily="34" charset="-120"/>
              </a:rPr>
              <a:t> </a:t>
            </a:r>
            <a:r>
              <a:rPr lang="en-US" altLang="zh-TW" sz="2000">
                <a:solidFill>
                  <a:srgbClr val="000000"/>
                </a:solidFill>
                <a:latin typeface="微軟正黑體" pitchFamily="34" charset="-120"/>
                <a:ea typeface="微軟正黑體" pitchFamily="34" charset="-120"/>
              </a:rPr>
              <a:t>+ , : </a:t>
            </a:r>
            <a:r>
              <a:rPr lang="zh-TW" altLang="en-US" sz="2000">
                <a:solidFill>
                  <a:srgbClr val="000000"/>
                </a:solidFill>
                <a:latin typeface="微軟正黑體" pitchFamily="34" charset="-120"/>
                <a:ea typeface="微軟正黑體" pitchFamily="34" charset="-120"/>
              </a:rPr>
              <a:t>顯示符號表</a:t>
            </a:r>
            <a:endParaRPr lang="en-US" altLang="zh-TW" sz="2000">
              <a:solidFill>
                <a:srgbClr val="000000"/>
              </a:solidFill>
              <a:latin typeface="微軟正黑體" pitchFamily="34" charset="-120"/>
              <a:ea typeface="微軟正黑體" pitchFamily="34" charset="-120"/>
            </a:endParaRPr>
          </a:p>
          <a:p>
            <a:pPr>
              <a:lnSpc>
                <a:spcPct val="150000"/>
              </a:lnSpc>
              <a:tabLst>
                <a:tab pos="2605088" algn="l"/>
                <a:tab pos="4125913" algn="l"/>
                <a:tab pos="5018088" algn="l"/>
              </a:tabLst>
            </a:pPr>
            <a:r>
              <a:rPr lang="en-US" altLang="zh-TW" sz="2000" b="1">
                <a:solidFill>
                  <a:srgbClr val="C00000"/>
                </a:solidFill>
                <a:latin typeface="微軟正黑體" pitchFamily="34" charset="-120"/>
                <a:ea typeface="微軟正黑體" pitchFamily="34" charset="-120"/>
              </a:rPr>
              <a:t>Ctrl + </a:t>
            </a:r>
            <a:r>
              <a:rPr lang="zh-TW" altLang="en-US" sz="2000" b="1">
                <a:solidFill>
                  <a:srgbClr val="C00000"/>
                </a:solidFill>
                <a:latin typeface="微軟正黑體" pitchFamily="34" charset="-120"/>
                <a:ea typeface="微軟正黑體" pitchFamily="34" charset="-120"/>
              </a:rPr>
              <a:t>滾輪 </a:t>
            </a:r>
            <a:r>
              <a:rPr lang="en-US" altLang="zh-TW" sz="2000" b="1">
                <a:solidFill>
                  <a:srgbClr val="C00000"/>
                </a:solidFill>
                <a:latin typeface="微軟正黑體" pitchFamily="34" charset="-120"/>
                <a:ea typeface="微軟正黑體" pitchFamily="34" charset="-120"/>
              </a:rPr>
              <a:t>:</a:t>
            </a:r>
            <a:r>
              <a:rPr lang="zh-TW" altLang="en-US" sz="2000" b="1">
                <a:solidFill>
                  <a:srgbClr val="C00000"/>
                </a:solidFill>
                <a:latin typeface="微軟正黑體" pitchFamily="34" charset="-120"/>
                <a:ea typeface="微軟正黑體" pitchFamily="34" charset="-120"/>
              </a:rPr>
              <a:t> 縮放畫面</a:t>
            </a:r>
            <a:endParaRPr lang="en-US" altLang="zh-TW" sz="2000" b="1">
              <a:solidFill>
                <a:srgbClr val="C00000"/>
              </a:solidFill>
              <a:latin typeface="微軟正黑體" pitchFamily="34" charset="-120"/>
              <a:ea typeface="微軟正黑體" pitchFamily="34" charset="-120"/>
            </a:endParaRPr>
          </a:p>
          <a:p>
            <a:pPr>
              <a:lnSpc>
                <a:spcPct val="150000"/>
              </a:lnSpc>
              <a:tabLst>
                <a:tab pos="2605088" algn="l"/>
                <a:tab pos="4125913" algn="l"/>
                <a:tab pos="5018088" algn="l"/>
              </a:tabLst>
            </a:pPr>
            <a:endParaRPr lang="en-US" altLang="zh-TW" sz="2000">
              <a:solidFill>
                <a:srgbClr val="000000"/>
              </a:solidFill>
              <a:latin typeface="微軟正黑體" pitchFamily="34" charset="-120"/>
              <a:ea typeface="微軟正黑體" pitchFamily="34" charset="-120"/>
            </a:endParaRPr>
          </a:p>
          <a:p>
            <a:pPr>
              <a:lnSpc>
                <a:spcPct val="150000"/>
              </a:lnSpc>
              <a:tabLst>
                <a:tab pos="2605088" algn="l"/>
                <a:tab pos="4125913" algn="l"/>
                <a:tab pos="5018088" algn="l"/>
              </a:tabLst>
            </a:pPr>
            <a:r>
              <a:rPr lang="zh-TW" altLang="en-US" sz="2000">
                <a:solidFill>
                  <a:srgbClr val="000000"/>
                </a:solidFill>
                <a:latin typeface="微軟正黑體" pitchFamily="34" charset="-120"/>
                <a:ea typeface="微軟正黑體" pitchFamily="34" charset="-120"/>
              </a:rPr>
              <a:t>選定物件後，</a:t>
            </a:r>
            <a:endParaRPr lang="en-US" altLang="zh-TW" sz="2000">
              <a:solidFill>
                <a:srgbClr val="000000"/>
              </a:solidFill>
              <a:latin typeface="微軟正黑體" pitchFamily="34" charset="-120"/>
              <a:ea typeface="微軟正黑體" pitchFamily="34" charset="-120"/>
            </a:endParaRPr>
          </a:p>
          <a:p>
            <a:pPr>
              <a:lnSpc>
                <a:spcPct val="150000"/>
              </a:lnSpc>
              <a:tabLst>
                <a:tab pos="2605088" algn="l"/>
                <a:tab pos="4125913" algn="l"/>
                <a:tab pos="5018088" algn="l"/>
              </a:tabLst>
            </a:pPr>
            <a:r>
              <a:rPr lang="en-US" altLang="zh-TW" sz="2000">
                <a:solidFill>
                  <a:srgbClr val="000000"/>
                </a:solidFill>
                <a:latin typeface="微軟正黑體" pitchFamily="34" charset="-120"/>
                <a:ea typeface="微軟正黑體" pitchFamily="34" charset="-120"/>
              </a:rPr>
              <a:t>Ctrl + </a:t>
            </a:r>
            <a:r>
              <a:rPr lang="zh-TW" altLang="en-US" sz="2000">
                <a:solidFill>
                  <a:srgbClr val="000000"/>
                </a:solidFill>
                <a:latin typeface="微軟正黑體" pitchFamily="34" charset="-120"/>
                <a:ea typeface="微軟正黑體" pitchFamily="34" charset="-120"/>
              </a:rPr>
              <a:t>滑鼠移動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複製物件</a:t>
            </a:r>
            <a:r>
              <a:rPr lang="en-US" altLang="zh-TW" sz="2000">
                <a:solidFill>
                  <a:srgbClr val="000000"/>
                </a:solidFill>
                <a:latin typeface="微軟正黑體" pitchFamily="34" charset="-120"/>
                <a:ea typeface="微軟正黑體" pitchFamily="34" charset="-120"/>
              </a:rPr>
              <a:t>	Ctrl + </a:t>
            </a:r>
            <a:r>
              <a:rPr lang="zh-TW" altLang="en-US" sz="2000">
                <a:solidFill>
                  <a:srgbClr val="000000"/>
                </a:solidFill>
                <a:latin typeface="微軟正黑體" pitchFamily="34" charset="-120"/>
                <a:ea typeface="微軟正黑體" pitchFamily="34" charset="-120"/>
              </a:rPr>
              <a:t>方向鍵移動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微幅移動</a:t>
            </a:r>
            <a:endParaRPr lang="en-US" altLang="zh-TW" sz="2000">
              <a:solidFill>
                <a:srgbClr val="000000"/>
              </a:solidFill>
              <a:latin typeface="微軟正黑體" pitchFamily="34" charset="-120"/>
              <a:ea typeface="微軟正黑體" pitchFamily="34" charset="-120"/>
            </a:endParaRPr>
          </a:p>
          <a:p>
            <a:pPr>
              <a:lnSpc>
                <a:spcPct val="150000"/>
              </a:lnSpc>
              <a:tabLst>
                <a:tab pos="2605088" algn="l"/>
                <a:tab pos="4125913" algn="l"/>
                <a:tab pos="5018088" algn="l"/>
              </a:tabLst>
            </a:pPr>
            <a:r>
              <a:rPr lang="en-US" altLang="zh-TW" sz="2000" b="1">
                <a:solidFill>
                  <a:srgbClr val="C00000"/>
                </a:solidFill>
                <a:latin typeface="微軟正黑體" pitchFamily="34" charset="-120"/>
                <a:ea typeface="微軟正黑體" pitchFamily="34" charset="-120"/>
              </a:rPr>
              <a:t>Shift + </a:t>
            </a:r>
            <a:r>
              <a:rPr lang="zh-TW" altLang="en-US" sz="2000" b="1">
                <a:solidFill>
                  <a:srgbClr val="C00000"/>
                </a:solidFill>
                <a:latin typeface="微軟正黑體" pitchFamily="34" charset="-120"/>
                <a:ea typeface="微軟正黑體" pitchFamily="34" charset="-120"/>
              </a:rPr>
              <a:t>滑鼠移動 </a:t>
            </a:r>
            <a:r>
              <a:rPr lang="en-US" altLang="zh-TW" sz="2000" b="1">
                <a:solidFill>
                  <a:srgbClr val="C00000"/>
                </a:solidFill>
                <a:latin typeface="微軟正黑體" pitchFamily="34" charset="-120"/>
                <a:ea typeface="微軟正黑體" pitchFamily="34" charset="-120"/>
              </a:rPr>
              <a:t>:</a:t>
            </a:r>
            <a:r>
              <a:rPr lang="zh-TW" altLang="en-US" sz="2000" b="1">
                <a:solidFill>
                  <a:srgbClr val="C00000"/>
                </a:solidFill>
                <a:latin typeface="微軟正黑體" pitchFamily="34" charset="-120"/>
                <a:ea typeface="微軟正黑體" pitchFamily="34" charset="-120"/>
              </a:rPr>
              <a:t> 水平</a:t>
            </a:r>
            <a:r>
              <a:rPr lang="en-US" altLang="zh-TW" sz="2000" b="1">
                <a:solidFill>
                  <a:srgbClr val="C00000"/>
                </a:solidFill>
                <a:latin typeface="微軟正黑體" pitchFamily="34" charset="-120"/>
                <a:ea typeface="微軟正黑體" pitchFamily="34" charset="-120"/>
              </a:rPr>
              <a:t>/</a:t>
            </a:r>
            <a:r>
              <a:rPr lang="zh-TW" altLang="en-US" sz="2000" b="1">
                <a:solidFill>
                  <a:srgbClr val="C00000"/>
                </a:solidFill>
                <a:latin typeface="微軟正黑體" pitchFamily="34" charset="-120"/>
                <a:ea typeface="微軟正黑體" pitchFamily="34" charset="-120"/>
              </a:rPr>
              <a:t>垂直移動</a:t>
            </a:r>
            <a:r>
              <a:rPr lang="en-US" altLang="zh-TW" sz="2000">
                <a:solidFill>
                  <a:srgbClr val="000000"/>
                </a:solidFill>
                <a:latin typeface="微軟正黑體" pitchFamily="34" charset="-120"/>
                <a:ea typeface="微軟正黑體" pitchFamily="34" charset="-120"/>
              </a:rPr>
              <a:t>	Shift +</a:t>
            </a:r>
            <a:r>
              <a:rPr lang="zh-TW" altLang="en-US" sz="2000">
                <a:solidFill>
                  <a:srgbClr val="000000"/>
                </a:solidFill>
                <a:latin typeface="微軟正黑體" pitchFamily="34" charset="-120"/>
                <a:ea typeface="微軟正黑體" pitchFamily="34" charset="-120"/>
              </a:rPr>
              <a:t>方向鍵移動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水平</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垂直長大</a:t>
            </a:r>
          </a:p>
          <a:p>
            <a:pPr>
              <a:lnSpc>
                <a:spcPct val="150000"/>
              </a:lnSpc>
              <a:tabLst>
                <a:tab pos="2605088" algn="l"/>
                <a:tab pos="4125913" algn="l"/>
                <a:tab pos="5018088" algn="l"/>
              </a:tabLst>
            </a:pPr>
            <a:r>
              <a:rPr lang="en-US" altLang="zh-TW" sz="2000">
                <a:solidFill>
                  <a:srgbClr val="000000"/>
                </a:solidFill>
                <a:latin typeface="微軟正黑體" pitchFamily="34" charset="-120"/>
                <a:ea typeface="微軟正黑體" pitchFamily="34" charset="-120"/>
              </a:rPr>
              <a:t>Alt + </a:t>
            </a:r>
            <a:r>
              <a:rPr lang="zh-TW" altLang="en-US" sz="2000">
                <a:solidFill>
                  <a:srgbClr val="000000"/>
                </a:solidFill>
                <a:latin typeface="微軟正黑體" pitchFamily="34" charset="-120"/>
                <a:ea typeface="微軟正黑體" pitchFamily="34" charset="-120"/>
              </a:rPr>
              <a:t>滑鼠移動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微幅移動</a:t>
            </a:r>
            <a:r>
              <a:rPr lang="en-US" altLang="zh-TW" sz="2000">
                <a:solidFill>
                  <a:srgbClr val="000000"/>
                </a:solidFill>
                <a:latin typeface="微軟正黑體" pitchFamily="34" charset="-120"/>
                <a:ea typeface="微軟正黑體" pitchFamily="34" charset="-120"/>
              </a:rPr>
              <a:t>	Alt + </a:t>
            </a:r>
            <a:r>
              <a:rPr lang="zh-TW" altLang="en-US" sz="2000">
                <a:solidFill>
                  <a:srgbClr val="000000"/>
                </a:solidFill>
                <a:latin typeface="微軟正黑體" pitchFamily="34" charset="-120"/>
                <a:ea typeface="微軟正黑體" pitchFamily="34" charset="-120"/>
              </a:rPr>
              <a:t>方向鍵移動 </a:t>
            </a:r>
            <a:r>
              <a:rPr lang="en-US" altLang="zh-TW" sz="2000">
                <a:solidFill>
                  <a:srgbClr val="000000"/>
                </a:solidFill>
                <a:latin typeface="微軟正黑體" pitchFamily="34" charset="-120"/>
                <a:ea typeface="微軟正黑體" pitchFamily="34" charset="-120"/>
              </a:rPr>
              <a:t>:</a:t>
            </a:r>
            <a:r>
              <a:rPr lang="zh-TW" altLang="en-US" sz="2000">
                <a:solidFill>
                  <a:srgbClr val="000000"/>
                </a:solidFill>
                <a:latin typeface="微軟正黑體" pitchFamily="34" charset="-120"/>
                <a:ea typeface="微軟正黑體" pitchFamily="34" charset="-120"/>
              </a:rPr>
              <a:t> 轉動</a:t>
            </a:r>
            <a:endParaRPr lang="en-US" altLang="zh-TW" sz="2000">
              <a:solidFill>
                <a:srgbClr val="000000"/>
              </a:solidFill>
              <a:latin typeface="微軟正黑體" pitchFamily="34" charset="-120"/>
              <a:ea typeface="微軟正黑體" pitchFamily="34" charset="-12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43200" y="325438"/>
            <a:ext cx="1752600" cy="6572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Arial"/>
              <a:ea typeface="新細明體"/>
            </a:endParaRPr>
          </a:p>
        </p:txBody>
      </p:sp>
      <p:sp>
        <p:nvSpPr>
          <p:cNvPr id="163843" name="Text Box 23"/>
          <p:cNvSpPr txBox="1">
            <a:spLocks noChangeArrowheads="1"/>
          </p:cNvSpPr>
          <p:nvPr/>
        </p:nvSpPr>
        <p:spPr bwMode="auto">
          <a:xfrm>
            <a:off x="5067300" y="1472012"/>
            <a:ext cx="2438400" cy="946150"/>
          </a:xfrm>
          <a:prstGeom prst="rect">
            <a:avLst/>
          </a:prstGeom>
          <a:noFill/>
          <a:ln w="9525">
            <a:noFill/>
            <a:miter lim="800000"/>
            <a:headEnd/>
            <a:tailEnd/>
          </a:ln>
        </p:spPr>
        <p:txBody>
          <a:bodyPr>
            <a:spAutoFit/>
          </a:bodyPr>
          <a:lstStyle/>
          <a:p>
            <a:pPr>
              <a:spcBef>
                <a:spcPct val="50000"/>
              </a:spcBef>
            </a:pPr>
            <a:r>
              <a:rPr lang="zh-TW" altLang="en-US" sz="2800" dirty="0">
                <a:solidFill>
                  <a:srgbClr val="CC0000"/>
                </a:solidFill>
                <a:ea typeface="微軟正黑體" pitchFamily="34" charset="-120"/>
              </a:rPr>
              <a:t>滑鼠點選</a:t>
            </a:r>
            <a:br>
              <a:rPr lang="zh-TW" altLang="en-US" sz="2800" dirty="0">
                <a:solidFill>
                  <a:srgbClr val="CC0000"/>
                </a:solidFill>
                <a:ea typeface="微軟正黑體" pitchFamily="34" charset="-120"/>
              </a:rPr>
            </a:br>
            <a:r>
              <a:rPr lang="zh-TW" altLang="en-US" sz="2800" dirty="0">
                <a:solidFill>
                  <a:srgbClr val="CC0000"/>
                </a:solidFill>
                <a:ea typeface="微軟正黑體" pitchFamily="34" charset="-120"/>
              </a:rPr>
              <a:t>實在是太慢了</a:t>
            </a:r>
          </a:p>
        </p:txBody>
      </p:sp>
      <p:sp>
        <p:nvSpPr>
          <p:cNvPr id="163844" name="Rectangle 13"/>
          <p:cNvSpPr>
            <a:spLocks noChangeArrowheads="1"/>
          </p:cNvSpPr>
          <p:nvPr/>
        </p:nvSpPr>
        <p:spPr bwMode="auto">
          <a:xfrm>
            <a:off x="1219200" y="3646354"/>
            <a:ext cx="990600" cy="533400"/>
          </a:xfrm>
          <a:prstGeom prst="rect">
            <a:avLst/>
          </a:prstGeom>
          <a:solidFill>
            <a:srgbClr val="C0C0C0"/>
          </a:solidFill>
          <a:ln w="9525" algn="ctr">
            <a:solidFill>
              <a:srgbClr val="969696"/>
            </a:solidFill>
            <a:miter lim="800000"/>
            <a:headEnd/>
            <a:tailEnd/>
          </a:ln>
        </p:spPr>
        <p:txBody>
          <a:bodyPr wrap="none" anchor="ctr"/>
          <a:lstStyle/>
          <a:p>
            <a:pPr algn="ctr"/>
            <a:r>
              <a:rPr lang="en-US" altLang="zh-TW" sz="3200" b="1">
                <a:solidFill>
                  <a:srgbClr val="000000"/>
                </a:solidFill>
              </a:rPr>
              <a:t>Ctrl</a:t>
            </a:r>
          </a:p>
        </p:txBody>
      </p:sp>
      <p:sp>
        <p:nvSpPr>
          <p:cNvPr id="163845" name="Rectangle 14"/>
          <p:cNvSpPr>
            <a:spLocks noChangeArrowheads="1"/>
          </p:cNvSpPr>
          <p:nvPr/>
        </p:nvSpPr>
        <p:spPr bwMode="auto">
          <a:xfrm>
            <a:off x="1219200" y="3112954"/>
            <a:ext cx="1600200" cy="533400"/>
          </a:xfrm>
          <a:prstGeom prst="rect">
            <a:avLst/>
          </a:prstGeom>
          <a:solidFill>
            <a:srgbClr val="C0C0C0"/>
          </a:solidFill>
          <a:ln w="9525" algn="ctr">
            <a:solidFill>
              <a:srgbClr val="969696"/>
            </a:solidFill>
            <a:miter lim="800000"/>
            <a:headEnd/>
            <a:tailEnd/>
          </a:ln>
        </p:spPr>
        <p:txBody>
          <a:bodyPr wrap="none" anchor="ctr"/>
          <a:lstStyle/>
          <a:p>
            <a:pPr algn="ctr"/>
            <a:r>
              <a:rPr lang="en-US" altLang="zh-TW" sz="3200" b="1">
                <a:solidFill>
                  <a:srgbClr val="000000"/>
                </a:solidFill>
              </a:rPr>
              <a:t>Shift</a:t>
            </a:r>
          </a:p>
        </p:txBody>
      </p:sp>
      <p:sp>
        <p:nvSpPr>
          <p:cNvPr id="163846" name="Rectangle 15"/>
          <p:cNvSpPr>
            <a:spLocks noChangeArrowheads="1"/>
          </p:cNvSpPr>
          <p:nvPr/>
        </p:nvSpPr>
        <p:spPr bwMode="auto">
          <a:xfrm>
            <a:off x="3505200" y="3112954"/>
            <a:ext cx="533400" cy="533400"/>
          </a:xfrm>
          <a:prstGeom prst="rect">
            <a:avLst/>
          </a:prstGeom>
          <a:solidFill>
            <a:srgbClr val="C0C0C0"/>
          </a:solidFill>
          <a:ln w="9525">
            <a:solidFill>
              <a:srgbClr val="969696"/>
            </a:solidFill>
            <a:miter lim="800000"/>
            <a:headEnd/>
            <a:tailEnd/>
          </a:ln>
        </p:spPr>
        <p:txBody>
          <a:bodyPr wrap="none" anchor="ctr"/>
          <a:lstStyle/>
          <a:p>
            <a:pPr algn="ctr"/>
            <a:r>
              <a:rPr lang="en-US" altLang="zh-TW" sz="3200" b="1">
                <a:solidFill>
                  <a:srgbClr val="000000"/>
                </a:solidFill>
              </a:rPr>
              <a:t>C</a:t>
            </a:r>
          </a:p>
        </p:txBody>
      </p:sp>
      <p:sp>
        <p:nvSpPr>
          <p:cNvPr id="163847" name="Rectangle 18"/>
          <p:cNvSpPr>
            <a:spLocks noChangeArrowheads="1"/>
          </p:cNvSpPr>
          <p:nvPr/>
        </p:nvSpPr>
        <p:spPr bwMode="auto">
          <a:xfrm>
            <a:off x="2895600" y="3112954"/>
            <a:ext cx="533400" cy="533400"/>
          </a:xfrm>
          <a:prstGeom prst="rect">
            <a:avLst/>
          </a:prstGeom>
          <a:noFill/>
          <a:ln w="9525">
            <a:noFill/>
            <a:miter lim="800000"/>
            <a:headEnd/>
            <a:tailEnd/>
          </a:ln>
        </p:spPr>
        <p:txBody>
          <a:bodyPr wrap="none" anchor="ctr"/>
          <a:lstStyle/>
          <a:p>
            <a:pPr algn="ctr"/>
            <a:r>
              <a:rPr lang="en-US" altLang="zh-TW" sz="3200" b="1">
                <a:solidFill>
                  <a:srgbClr val="000000"/>
                </a:solidFill>
              </a:rPr>
              <a:t>+</a:t>
            </a:r>
          </a:p>
        </p:txBody>
      </p:sp>
      <p:sp>
        <p:nvSpPr>
          <p:cNvPr id="163848" name="Rectangle 24"/>
          <p:cNvSpPr>
            <a:spLocks noChangeArrowheads="1"/>
          </p:cNvSpPr>
          <p:nvPr/>
        </p:nvSpPr>
        <p:spPr bwMode="auto">
          <a:xfrm>
            <a:off x="1066800" y="2960554"/>
            <a:ext cx="3124200" cy="1371600"/>
          </a:xfrm>
          <a:prstGeom prst="rect">
            <a:avLst/>
          </a:prstGeom>
          <a:noFill/>
          <a:ln w="6350">
            <a:solidFill>
              <a:srgbClr val="C0C0C0"/>
            </a:solidFill>
            <a:miter lim="800000"/>
            <a:headEnd/>
            <a:tailEnd/>
          </a:ln>
        </p:spPr>
        <p:txBody>
          <a:bodyPr wrap="none" anchor="ctr"/>
          <a:lstStyle/>
          <a:p>
            <a:endParaRPr lang="zh-TW" altLang="en-US">
              <a:solidFill>
                <a:srgbClr val="000000"/>
              </a:solidFill>
            </a:endParaRPr>
          </a:p>
        </p:txBody>
      </p:sp>
      <p:sp>
        <p:nvSpPr>
          <p:cNvPr id="163849" name="Rectangle 19"/>
          <p:cNvSpPr>
            <a:spLocks noChangeArrowheads="1"/>
          </p:cNvSpPr>
          <p:nvPr/>
        </p:nvSpPr>
        <p:spPr bwMode="auto">
          <a:xfrm>
            <a:off x="4876800" y="3646354"/>
            <a:ext cx="990600" cy="533400"/>
          </a:xfrm>
          <a:prstGeom prst="rect">
            <a:avLst/>
          </a:prstGeom>
          <a:solidFill>
            <a:srgbClr val="C0C0C0"/>
          </a:solidFill>
          <a:ln w="9525" algn="ctr">
            <a:solidFill>
              <a:srgbClr val="969696"/>
            </a:solidFill>
            <a:miter lim="800000"/>
            <a:headEnd/>
            <a:tailEnd/>
          </a:ln>
        </p:spPr>
        <p:txBody>
          <a:bodyPr wrap="none" anchor="ctr"/>
          <a:lstStyle/>
          <a:p>
            <a:pPr algn="ctr"/>
            <a:r>
              <a:rPr lang="en-US" altLang="zh-TW" sz="3200" b="1">
                <a:solidFill>
                  <a:srgbClr val="000000"/>
                </a:solidFill>
              </a:rPr>
              <a:t>Ctrl</a:t>
            </a:r>
          </a:p>
        </p:txBody>
      </p:sp>
      <p:sp>
        <p:nvSpPr>
          <p:cNvPr id="163850" name="Rectangle 20"/>
          <p:cNvSpPr>
            <a:spLocks noChangeArrowheads="1"/>
          </p:cNvSpPr>
          <p:nvPr/>
        </p:nvSpPr>
        <p:spPr bwMode="auto">
          <a:xfrm>
            <a:off x="4876800" y="3112954"/>
            <a:ext cx="1600200" cy="533400"/>
          </a:xfrm>
          <a:prstGeom prst="rect">
            <a:avLst/>
          </a:prstGeom>
          <a:solidFill>
            <a:srgbClr val="C0C0C0"/>
          </a:solidFill>
          <a:ln w="9525" algn="ctr">
            <a:solidFill>
              <a:srgbClr val="969696"/>
            </a:solidFill>
            <a:miter lim="800000"/>
            <a:headEnd/>
            <a:tailEnd/>
          </a:ln>
        </p:spPr>
        <p:txBody>
          <a:bodyPr wrap="none" anchor="ctr"/>
          <a:lstStyle/>
          <a:p>
            <a:pPr algn="ctr"/>
            <a:r>
              <a:rPr lang="en-US" altLang="zh-TW" sz="3200" b="1">
                <a:solidFill>
                  <a:srgbClr val="000000"/>
                </a:solidFill>
              </a:rPr>
              <a:t>Shift</a:t>
            </a:r>
          </a:p>
        </p:txBody>
      </p:sp>
      <p:sp>
        <p:nvSpPr>
          <p:cNvPr id="163851" name="Rectangle 21"/>
          <p:cNvSpPr>
            <a:spLocks noChangeArrowheads="1"/>
          </p:cNvSpPr>
          <p:nvPr/>
        </p:nvSpPr>
        <p:spPr bwMode="auto">
          <a:xfrm>
            <a:off x="7162800" y="3112954"/>
            <a:ext cx="533400" cy="533400"/>
          </a:xfrm>
          <a:prstGeom prst="rect">
            <a:avLst/>
          </a:prstGeom>
          <a:solidFill>
            <a:srgbClr val="C0C0C0"/>
          </a:solidFill>
          <a:ln w="9525">
            <a:solidFill>
              <a:srgbClr val="969696"/>
            </a:solidFill>
            <a:miter lim="800000"/>
            <a:headEnd/>
            <a:tailEnd/>
          </a:ln>
        </p:spPr>
        <p:txBody>
          <a:bodyPr wrap="none" anchor="ctr"/>
          <a:lstStyle/>
          <a:p>
            <a:pPr algn="ctr"/>
            <a:r>
              <a:rPr lang="en-US" altLang="zh-TW" sz="3200" b="1">
                <a:solidFill>
                  <a:srgbClr val="000000"/>
                </a:solidFill>
              </a:rPr>
              <a:t>V</a:t>
            </a:r>
          </a:p>
        </p:txBody>
      </p:sp>
      <p:sp>
        <p:nvSpPr>
          <p:cNvPr id="163852" name="Rectangle 22"/>
          <p:cNvSpPr>
            <a:spLocks noChangeArrowheads="1"/>
          </p:cNvSpPr>
          <p:nvPr/>
        </p:nvSpPr>
        <p:spPr bwMode="auto">
          <a:xfrm>
            <a:off x="6553200" y="3112954"/>
            <a:ext cx="533400" cy="533400"/>
          </a:xfrm>
          <a:prstGeom prst="rect">
            <a:avLst/>
          </a:prstGeom>
          <a:noFill/>
          <a:ln w="9525">
            <a:noFill/>
            <a:miter lim="800000"/>
            <a:headEnd/>
            <a:tailEnd/>
          </a:ln>
        </p:spPr>
        <p:txBody>
          <a:bodyPr wrap="none" anchor="ctr"/>
          <a:lstStyle/>
          <a:p>
            <a:pPr algn="ctr"/>
            <a:r>
              <a:rPr lang="en-US" altLang="zh-TW" sz="3200" b="1">
                <a:solidFill>
                  <a:srgbClr val="000000"/>
                </a:solidFill>
              </a:rPr>
              <a:t>+</a:t>
            </a:r>
          </a:p>
        </p:txBody>
      </p:sp>
      <p:sp>
        <p:nvSpPr>
          <p:cNvPr id="163853" name="Rectangle 27"/>
          <p:cNvSpPr>
            <a:spLocks noChangeArrowheads="1"/>
          </p:cNvSpPr>
          <p:nvPr/>
        </p:nvSpPr>
        <p:spPr bwMode="auto">
          <a:xfrm>
            <a:off x="4724400" y="2960554"/>
            <a:ext cx="3124200" cy="1371600"/>
          </a:xfrm>
          <a:prstGeom prst="rect">
            <a:avLst/>
          </a:prstGeom>
          <a:noFill/>
          <a:ln w="6350">
            <a:solidFill>
              <a:srgbClr val="C0C0C0"/>
            </a:solidFill>
            <a:miter lim="800000"/>
            <a:headEnd/>
            <a:tailEnd/>
          </a:ln>
        </p:spPr>
        <p:txBody>
          <a:bodyPr wrap="none" anchor="ctr"/>
          <a:lstStyle/>
          <a:p>
            <a:endParaRPr lang="zh-TW" altLang="en-US">
              <a:solidFill>
                <a:srgbClr val="000000"/>
              </a:solidFill>
            </a:endParaRPr>
          </a:p>
        </p:txBody>
      </p:sp>
      <p:sp>
        <p:nvSpPr>
          <p:cNvPr id="163854" name="Text Box 31"/>
          <p:cNvSpPr txBox="1">
            <a:spLocks noChangeArrowheads="1"/>
          </p:cNvSpPr>
          <p:nvPr/>
        </p:nvSpPr>
        <p:spPr bwMode="auto">
          <a:xfrm>
            <a:off x="2514600" y="3798754"/>
            <a:ext cx="1676400" cy="519113"/>
          </a:xfrm>
          <a:prstGeom prst="rect">
            <a:avLst/>
          </a:prstGeom>
          <a:noFill/>
          <a:ln w="9525">
            <a:noFill/>
            <a:miter lim="800000"/>
            <a:headEnd/>
            <a:tailEnd/>
          </a:ln>
        </p:spPr>
        <p:txBody>
          <a:bodyPr>
            <a:spAutoFit/>
          </a:bodyPr>
          <a:lstStyle/>
          <a:p>
            <a:pPr algn="r">
              <a:spcBef>
                <a:spcPct val="50000"/>
              </a:spcBef>
            </a:pPr>
            <a:r>
              <a:rPr lang="zh-TW" altLang="en-US" sz="2800" b="1">
                <a:solidFill>
                  <a:srgbClr val="CC0000"/>
                </a:solidFill>
                <a:ea typeface="微軟正黑體" pitchFamily="34" charset="-120"/>
              </a:rPr>
              <a:t>複製格式</a:t>
            </a:r>
          </a:p>
        </p:txBody>
      </p:sp>
      <p:sp>
        <p:nvSpPr>
          <p:cNvPr id="163855" name="Text Box 32"/>
          <p:cNvSpPr txBox="1">
            <a:spLocks noChangeArrowheads="1"/>
          </p:cNvSpPr>
          <p:nvPr/>
        </p:nvSpPr>
        <p:spPr bwMode="auto">
          <a:xfrm>
            <a:off x="5867400" y="3798754"/>
            <a:ext cx="1981200" cy="519113"/>
          </a:xfrm>
          <a:prstGeom prst="rect">
            <a:avLst/>
          </a:prstGeom>
          <a:noFill/>
          <a:ln w="9525">
            <a:noFill/>
            <a:miter lim="800000"/>
            <a:headEnd/>
            <a:tailEnd/>
          </a:ln>
        </p:spPr>
        <p:txBody>
          <a:bodyPr>
            <a:spAutoFit/>
          </a:bodyPr>
          <a:lstStyle/>
          <a:p>
            <a:pPr algn="r">
              <a:spcBef>
                <a:spcPct val="50000"/>
              </a:spcBef>
            </a:pPr>
            <a:r>
              <a:rPr lang="zh-TW" altLang="en-US" sz="2800" b="1">
                <a:solidFill>
                  <a:srgbClr val="CC0000"/>
                </a:solidFill>
                <a:ea typeface="微軟正黑體" pitchFamily="34" charset="-120"/>
              </a:rPr>
              <a:t>貼上格式</a:t>
            </a:r>
          </a:p>
        </p:txBody>
      </p:sp>
      <p:sp>
        <p:nvSpPr>
          <p:cNvPr id="163856" name="Oval 11"/>
          <p:cNvSpPr>
            <a:spLocks noChangeArrowheads="1"/>
          </p:cNvSpPr>
          <p:nvPr/>
        </p:nvSpPr>
        <p:spPr bwMode="auto">
          <a:xfrm>
            <a:off x="1841500" y="4569630"/>
            <a:ext cx="1955800" cy="1955800"/>
          </a:xfrm>
          <a:prstGeom prst="ellipse">
            <a:avLst/>
          </a:prstGeom>
          <a:solidFill>
            <a:srgbClr val="C00000"/>
          </a:solidFill>
          <a:ln w="12700" algn="ctr">
            <a:no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163857" name="矩形 1"/>
          <p:cNvSpPr>
            <a:spLocks noChangeArrowheads="1"/>
          </p:cNvSpPr>
          <p:nvPr/>
        </p:nvSpPr>
        <p:spPr bwMode="auto">
          <a:xfrm>
            <a:off x="5345270" y="4688082"/>
            <a:ext cx="1741330" cy="1712807"/>
          </a:xfrm>
          <a:prstGeom prst="rect">
            <a:avLst/>
          </a:prstGeom>
          <a:noFill/>
          <a:ln w="25400" algn="ctr">
            <a:solidFill>
              <a:srgbClr val="4E8941"/>
            </a:solid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163858" name="文字方塊 3"/>
          <p:cNvSpPr txBox="1">
            <a:spLocks noChangeArrowheads="1"/>
          </p:cNvSpPr>
          <p:nvPr/>
        </p:nvSpPr>
        <p:spPr bwMode="auto">
          <a:xfrm>
            <a:off x="387350" y="325438"/>
            <a:ext cx="7766050" cy="741362"/>
          </a:xfrm>
          <a:prstGeom prst="rect">
            <a:avLst/>
          </a:prstGeom>
          <a:noFill/>
          <a:ln w="9525">
            <a:noFill/>
            <a:miter lim="800000"/>
            <a:headEnd/>
            <a:tailEnd/>
          </a:ln>
        </p:spPr>
        <p:txBody>
          <a:bodyPr wrap="none" lIns="0" tIns="0" rIns="0" bIns="0"/>
          <a:lstStyle/>
          <a:p>
            <a:r>
              <a:rPr kumimoji="0" lang="zh-TW" altLang="en-US" sz="4400" b="1">
                <a:solidFill>
                  <a:srgbClr val="C00000"/>
                </a:solidFill>
                <a:latin typeface="微軟正黑體" pitchFamily="34" charset="-120"/>
                <a:ea typeface="微軟正黑體" pitchFamily="34" charset="-120"/>
              </a:rPr>
              <a:t>複製格式 </a:t>
            </a:r>
            <a:r>
              <a:rPr kumimoji="0" lang="zh-TW" altLang="en-US" sz="4400" b="1">
                <a:solidFill>
                  <a:srgbClr val="FFFFFF"/>
                </a:solidFill>
                <a:latin typeface="微軟正黑體" pitchFamily="34" charset="-120"/>
                <a:ea typeface="微軟正黑體" pitchFamily="34" charset="-120"/>
              </a:rPr>
              <a:t>快捷鍵</a:t>
            </a:r>
          </a:p>
        </p:txBody>
      </p:sp>
      <p:pic>
        <p:nvPicPr>
          <p:cNvPr id="3" name="圖片 2">
            <a:extLst>
              <a:ext uri="{FF2B5EF4-FFF2-40B4-BE49-F238E27FC236}">
                <a16:creationId xmlns:a16="http://schemas.microsoft.com/office/drawing/2014/main" id="{B15EA78C-97B1-4150-8665-3BB849CDDB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066800" y="1225785"/>
            <a:ext cx="3564000" cy="1521522"/>
          </a:xfrm>
          <a:prstGeom prst="rect">
            <a:avLst/>
          </a:prstGeom>
        </p:spPr>
      </p:pic>
      <p:pic>
        <p:nvPicPr>
          <p:cNvPr id="6" name="圖片 5">
            <a:extLst>
              <a:ext uri="{FF2B5EF4-FFF2-40B4-BE49-F238E27FC236}">
                <a16:creationId xmlns:a16="http://schemas.microsoft.com/office/drawing/2014/main" id="{EDDD8EAB-3AD3-419F-8E04-2160E2F1F98D}"/>
              </a:ext>
            </a:extLst>
          </p:cNvPr>
          <p:cNvPicPr>
            <a:picLocks noChangeAspect="1"/>
          </p:cNvPicPr>
          <p:nvPr/>
        </p:nvPicPr>
        <p:blipFill rotWithShape="1">
          <a:blip r:embed="rId4"/>
          <a:srcRect l="16036" t="64348" r="54892" b="16721"/>
          <a:stretch/>
        </p:blipFill>
        <p:spPr>
          <a:xfrm>
            <a:off x="1638300" y="2204829"/>
            <a:ext cx="1036148" cy="288041"/>
          </a:xfrm>
          <a:prstGeom prst="rect">
            <a:avLst/>
          </a:prstGeom>
          <a:effectLst>
            <a:glow rad="139700">
              <a:schemeClr val="bg1">
                <a:alpha val="40000"/>
              </a:schemeClr>
            </a:glow>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5FC0B4A-FD58-473C-8417-F332866BF11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1450" y="1217194"/>
            <a:ext cx="8065120" cy="4804166"/>
          </a:xfrm>
          <a:prstGeom prst="rect">
            <a:avLst/>
          </a:prstGeom>
        </p:spPr>
      </p:pic>
      <p:sp>
        <p:nvSpPr>
          <p:cNvPr id="5" name="矩形 4"/>
          <p:cNvSpPr/>
          <p:nvPr/>
        </p:nvSpPr>
        <p:spPr>
          <a:xfrm>
            <a:off x="363538" y="322263"/>
            <a:ext cx="1152525" cy="6572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Arial"/>
              <a:ea typeface="新細明體"/>
            </a:endParaRPr>
          </a:p>
        </p:txBody>
      </p:sp>
      <p:sp>
        <p:nvSpPr>
          <p:cNvPr id="164866" name="Oval 9"/>
          <p:cNvSpPr>
            <a:spLocks noChangeArrowheads="1"/>
          </p:cNvSpPr>
          <p:nvPr/>
        </p:nvSpPr>
        <p:spPr bwMode="auto">
          <a:xfrm>
            <a:off x="1259540" y="5761334"/>
            <a:ext cx="504000" cy="504000"/>
          </a:xfrm>
          <a:prstGeom prst="ellipse">
            <a:avLst/>
          </a:prstGeom>
          <a:solidFill>
            <a:srgbClr val="C00000"/>
          </a:solidFill>
          <a:ln w="12700" algn="ctr">
            <a:no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164867" name="Oval 13"/>
          <p:cNvSpPr>
            <a:spLocks noChangeArrowheads="1"/>
          </p:cNvSpPr>
          <p:nvPr/>
        </p:nvSpPr>
        <p:spPr bwMode="auto">
          <a:xfrm>
            <a:off x="4405965" y="5761334"/>
            <a:ext cx="504000" cy="504000"/>
          </a:xfrm>
          <a:prstGeom prst="ellipse">
            <a:avLst/>
          </a:prstGeom>
          <a:solidFill>
            <a:srgbClr val="C00000"/>
          </a:solidFill>
          <a:ln w="12700" algn="ctr">
            <a:no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164868" name="Oval 14"/>
          <p:cNvSpPr>
            <a:spLocks noChangeArrowheads="1"/>
          </p:cNvSpPr>
          <p:nvPr/>
        </p:nvSpPr>
        <p:spPr bwMode="auto">
          <a:xfrm>
            <a:off x="2308348" y="5761334"/>
            <a:ext cx="504000" cy="504000"/>
          </a:xfrm>
          <a:prstGeom prst="ellipse">
            <a:avLst/>
          </a:prstGeom>
          <a:solidFill>
            <a:srgbClr val="C00000"/>
          </a:solidFill>
          <a:ln w="12700" algn="ctr">
            <a:no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164869" name="Oval 15"/>
          <p:cNvSpPr>
            <a:spLocks noChangeArrowheads="1"/>
          </p:cNvSpPr>
          <p:nvPr/>
        </p:nvSpPr>
        <p:spPr bwMode="auto">
          <a:xfrm>
            <a:off x="3357156" y="5761334"/>
            <a:ext cx="504000" cy="504000"/>
          </a:xfrm>
          <a:prstGeom prst="ellipse">
            <a:avLst/>
          </a:prstGeom>
          <a:solidFill>
            <a:srgbClr val="C00000"/>
          </a:solidFill>
          <a:ln w="12700" algn="ctr">
            <a:no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164870" name="Oval 16"/>
          <p:cNvSpPr>
            <a:spLocks noChangeArrowheads="1"/>
          </p:cNvSpPr>
          <p:nvPr/>
        </p:nvSpPr>
        <p:spPr bwMode="auto">
          <a:xfrm>
            <a:off x="4190040" y="4675380"/>
            <a:ext cx="504000" cy="504000"/>
          </a:xfrm>
          <a:prstGeom prst="ellipse">
            <a:avLst/>
          </a:prstGeom>
          <a:solidFill>
            <a:srgbClr val="4E8941"/>
          </a:solidFill>
          <a:ln w="12700" algn="ctr">
            <a:no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164871" name="Oval 18"/>
          <p:cNvSpPr>
            <a:spLocks noChangeArrowheads="1"/>
          </p:cNvSpPr>
          <p:nvPr/>
        </p:nvSpPr>
        <p:spPr bwMode="auto">
          <a:xfrm>
            <a:off x="1348805" y="4486807"/>
            <a:ext cx="504000" cy="504000"/>
          </a:xfrm>
          <a:prstGeom prst="ellipse">
            <a:avLst/>
          </a:prstGeom>
          <a:solidFill>
            <a:srgbClr val="4E8941"/>
          </a:solidFill>
          <a:ln w="12700" algn="ctr">
            <a:no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164872" name="Oval 19"/>
          <p:cNvSpPr>
            <a:spLocks noChangeArrowheads="1"/>
          </p:cNvSpPr>
          <p:nvPr/>
        </p:nvSpPr>
        <p:spPr bwMode="auto">
          <a:xfrm>
            <a:off x="2608910" y="3982807"/>
            <a:ext cx="504000" cy="504000"/>
          </a:xfrm>
          <a:prstGeom prst="ellipse">
            <a:avLst/>
          </a:prstGeom>
          <a:solidFill>
            <a:srgbClr val="4E8941"/>
          </a:solidFill>
          <a:ln w="12700" algn="ctr">
            <a:no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164873" name="Oval 20"/>
          <p:cNvSpPr>
            <a:spLocks noChangeArrowheads="1"/>
          </p:cNvSpPr>
          <p:nvPr/>
        </p:nvSpPr>
        <p:spPr bwMode="auto">
          <a:xfrm>
            <a:off x="3471036" y="3501010"/>
            <a:ext cx="504000" cy="504000"/>
          </a:xfrm>
          <a:prstGeom prst="ellipse">
            <a:avLst/>
          </a:prstGeom>
          <a:solidFill>
            <a:srgbClr val="4E8941"/>
          </a:solidFill>
          <a:ln w="12700" algn="ctr">
            <a:noFill/>
            <a:miter lim="800000"/>
            <a:headEnd/>
            <a:tailEnd/>
          </a:ln>
        </p:spPr>
        <p:txBody>
          <a:bodyPr anchor="ctr"/>
          <a:lstStyle/>
          <a:p>
            <a:pPr algn="ctr"/>
            <a:endParaRPr kumimoji="0" lang="zh-TW" altLang="en-US">
              <a:solidFill>
                <a:srgbClr val="FFFFFF"/>
              </a:solidFill>
              <a:latin typeface="Calibri" pitchFamily="34" charset="0"/>
            </a:endParaRPr>
          </a:p>
        </p:txBody>
      </p:sp>
      <p:sp>
        <p:nvSpPr>
          <p:cNvPr id="2" name="矩形 4"/>
          <p:cNvSpPr/>
          <p:nvPr/>
        </p:nvSpPr>
        <p:spPr>
          <a:xfrm>
            <a:off x="2320925" y="320675"/>
            <a:ext cx="2254250" cy="6572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Arial"/>
              <a:ea typeface="新細明體"/>
            </a:endParaRPr>
          </a:p>
        </p:txBody>
      </p:sp>
      <p:sp>
        <p:nvSpPr>
          <p:cNvPr id="164876" name="文字方塊 3"/>
          <p:cNvSpPr txBox="1">
            <a:spLocks noChangeArrowheads="1"/>
          </p:cNvSpPr>
          <p:nvPr/>
        </p:nvSpPr>
        <p:spPr bwMode="auto">
          <a:xfrm>
            <a:off x="387350" y="325438"/>
            <a:ext cx="7766050" cy="741362"/>
          </a:xfrm>
          <a:prstGeom prst="rect">
            <a:avLst/>
          </a:prstGeom>
          <a:noFill/>
          <a:ln w="9525">
            <a:noFill/>
            <a:miter lim="800000"/>
            <a:headEnd/>
            <a:tailEnd/>
          </a:ln>
        </p:spPr>
        <p:txBody>
          <a:bodyPr wrap="none" lIns="0" tIns="0" rIns="0" bIns="0"/>
          <a:lstStyle/>
          <a:p>
            <a:r>
              <a:rPr kumimoji="0" lang="zh-TW" altLang="en-US" sz="4400" b="1">
                <a:solidFill>
                  <a:srgbClr val="FFFFFF"/>
                </a:solidFill>
                <a:latin typeface="微軟正黑體" pitchFamily="34" charset="-120"/>
                <a:ea typeface="微軟正黑體" pitchFamily="34" charset="-120"/>
              </a:rPr>
              <a:t>對齊 </a:t>
            </a:r>
            <a:r>
              <a:rPr kumimoji="0" lang="zh-TW" altLang="en-US" sz="4400" b="1">
                <a:solidFill>
                  <a:srgbClr val="C00000"/>
                </a:solidFill>
                <a:latin typeface="微軟正黑體" pitchFamily="34" charset="-120"/>
                <a:ea typeface="微軟正黑體" pitchFamily="34" charset="-120"/>
              </a:rPr>
              <a:t>與 </a:t>
            </a:r>
            <a:r>
              <a:rPr kumimoji="0" lang="zh-TW" altLang="en-US" sz="4400" b="1">
                <a:solidFill>
                  <a:srgbClr val="FFFFFF"/>
                </a:solidFill>
                <a:latin typeface="微軟正黑體" pitchFamily="34" charset="-120"/>
                <a:ea typeface="微軟正黑體" pitchFamily="34" charset="-120"/>
              </a:rPr>
              <a:t>等距分佈</a:t>
            </a:r>
            <a:r>
              <a:rPr kumimoji="0" lang="zh-TW" altLang="en-US" sz="4400" b="1">
                <a:solidFill>
                  <a:srgbClr val="C00000"/>
                </a:solidFill>
                <a:latin typeface="微軟正黑體" pitchFamily="34" charset="-120"/>
                <a:ea typeface="微軟正黑體" pitchFamily="34" charset="-120"/>
              </a:rPr>
              <a:t> </a:t>
            </a:r>
            <a:endParaRPr kumimoji="0" lang="zh-TW" altLang="en-US" sz="4400" b="1">
              <a:solidFill>
                <a:srgbClr val="FFFFFF"/>
              </a:solidFill>
              <a:latin typeface="微軟正黑體" pitchFamily="34" charset="-120"/>
              <a:ea typeface="微軟正黑體" pitchFamily="34" charset="-120"/>
            </a:endParaRPr>
          </a:p>
        </p:txBody>
      </p:sp>
      <p:sp>
        <p:nvSpPr>
          <p:cNvPr id="6" name="矩形 5">
            <a:extLst>
              <a:ext uri="{FF2B5EF4-FFF2-40B4-BE49-F238E27FC236}">
                <a16:creationId xmlns:a16="http://schemas.microsoft.com/office/drawing/2014/main" id="{2A47B81D-158E-4E8B-B3DC-D390BFDA19D6}"/>
              </a:ext>
            </a:extLst>
          </p:cNvPr>
          <p:cNvSpPr/>
          <p:nvPr/>
        </p:nvSpPr>
        <p:spPr>
          <a:xfrm>
            <a:off x="6084210" y="2492870"/>
            <a:ext cx="2160300" cy="338447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6"/>
          <p:cNvSpPr txBox="1">
            <a:spLocks noChangeArrowheads="1"/>
          </p:cNvSpPr>
          <p:nvPr/>
        </p:nvSpPr>
        <p:spPr bwMode="auto">
          <a:xfrm>
            <a:off x="381000" y="228600"/>
            <a:ext cx="8001000" cy="762000"/>
          </a:xfrm>
          <a:prstGeom prst="rect">
            <a:avLst/>
          </a:prstGeom>
          <a:noFill/>
          <a:ln w="9525">
            <a:noFill/>
            <a:miter lim="800000"/>
            <a:headEnd/>
            <a:tailEnd/>
          </a:ln>
        </p:spPr>
        <p:txBody>
          <a:bodyPr>
            <a:spAutoFit/>
          </a:bodyPr>
          <a:lstStyle/>
          <a:p>
            <a:pPr>
              <a:spcBef>
                <a:spcPct val="50000"/>
              </a:spcBef>
            </a:pPr>
            <a:r>
              <a:rPr lang="zh-TW" altLang="en-US" sz="4400" b="1">
                <a:solidFill>
                  <a:srgbClr val="4E8941"/>
                </a:solidFill>
                <a:latin typeface="微軟正黑體" pitchFamily="34" charset="-120"/>
                <a:ea typeface="微軟正黑體" pitchFamily="34" charset="-120"/>
              </a:rPr>
              <a:t>圖片加框對齊</a:t>
            </a:r>
          </a:p>
        </p:txBody>
      </p:sp>
      <p:sp>
        <p:nvSpPr>
          <p:cNvPr id="4" name="矩形 3"/>
          <p:cNvSpPr/>
          <p:nvPr/>
        </p:nvSpPr>
        <p:spPr>
          <a:xfrm>
            <a:off x="184579" y="2069456"/>
            <a:ext cx="4320000" cy="3240000"/>
          </a:xfrm>
          <a:prstGeom prst="rect">
            <a:avLst/>
          </a:prstGeom>
          <a:gradFill flip="none" rotWithShape="1">
            <a:gsLst>
              <a:gs pos="0">
                <a:schemeClr val="dk1">
                  <a:satMod val="105000"/>
                  <a:tint val="67000"/>
                  <a:lumMod val="5000"/>
                  <a:lumOff val="95000"/>
                </a:schemeClr>
              </a:gs>
              <a:gs pos="50000">
                <a:schemeClr val="dk1">
                  <a:satMod val="103000"/>
                  <a:tint val="73000"/>
                  <a:lumMod val="10000"/>
                  <a:lumOff val="90000"/>
                </a:schemeClr>
              </a:gs>
              <a:gs pos="100000">
                <a:schemeClr val="dk1">
                  <a:satMod val="109000"/>
                  <a:tint val="81000"/>
                  <a:lumMod val="20000"/>
                  <a:lumOff val="80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a:solidFill>
                <a:prstClr val="black"/>
              </a:solidFill>
              <a:latin typeface="Arial"/>
              <a:ea typeface="新細明體"/>
            </a:endParaRPr>
          </a:p>
        </p:txBody>
      </p:sp>
      <p:sp>
        <p:nvSpPr>
          <p:cNvPr id="165893" name="文字方塊 4"/>
          <p:cNvSpPr txBox="1">
            <a:spLocks noChangeArrowheads="1"/>
          </p:cNvSpPr>
          <p:nvPr/>
        </p:nvSpPr>
        <p:spPr bwMode="auto">
          <a:xfrm>
            <a:off x="668338" y="5486400"/>
            <a:ext cx="3127375" cy="584200"/>
          </a:xfrm>
          <a:prstGeom prst="rect">
            <a:avLst/>
          </a:prstGeom>
          <a:noFill/>
          <a:ln w="9525">
            <a:noFill/>
            <a:miter lim="800000"/>
            <a:headEnd/>
            <a:tailEnd/>
          </a:ln>
        </p:spPr>
        <p:txBody>
          <a:bodyPr>
            <a:spAutoFit/>
          </a:bodyPr>
          <a:lstStyle/>
          <a:p>
            <a:pPr algn="ctr"/>
            <a:r>
              <a:rPr lang="zh-TW" altLang="en-US" sz="3200">
                <a:solidFill>
                  <a:srgbClr val="4E8941"/>
                </a:solidFill>
                <a:latin typeface="微軟正黑體" pitchFamily="34" charset="-120"/>
                <a:ea typeface="微軟正黑體" pitchFamily="34" charset="-120"/>
              </a:rPr>
              <a:t>置中對齊</a:t>
            </a:r>
          </a:p>
        </p:txBody>
      </p:sp>
      <p:sp>
        <p:nvSpPr>
          <p:cNvPr id="8" name="矩形 7"/>
          <p:cNvSpPr/>
          <p:nvPr/>
        </p:nvSpPr>
        <p:spPr>
          <a:xfrm>
            <a:off x="4642702" y="2069456"/>
            <a:ext cx="4320000" cy="3240000"/>
          </a:xfrm>
          <a:prstGeom prst="rect">
            <a:avLst/>
          </a:prstGeom>
          <a:gradFill flip="none" rotWithShape="1">
            <a:gsLst>
              <a:gs pos="0">
                <a:schemeClr val="dk1">
                  <a:satMod val="105000"/>
                  <a:tint val="67000"/>
                  <a:lumMod val="5000"/>
                  <a:lumOff val="95000"/>
                </a:schemeClr>
              </a:gs>
              <a:gs pos="50000">
                <a:schemeClr val="dk1">
                  <a:satMod val="103000"/>
                  <a:tint val="73000"/>
                  <a:lumMod val="10000"/>
                  <a:lumOff val="90000"/>
                </a:schemeClr>
              </a:gs>
              <a:gs pos="100000">
                <a:schemeClr val="dk1">
                  <a:satMod val="109000"/>
                  <a:tint val="81000"/>
                  <a:lumMod val="20000"/>
                  <a:lumOff val="80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dirty="0">
              <a:solidFill>
                <a:prstClr val="black"/>
              </a:solidFill>
              <a:latin typeface="Arial"/>
              <a:ea typeface="新細明體"/>
            </a:endParaRPr>
          </a:p>
        </p:txBody>
      </p:sp>
      <p:sp>
        <p:nvSpPr>
          <p:cNvPr id="165897" name="文字方塊 8"/>
          <p:cNvSpPr txBox="1">
            <a:spLocks noChangeArrowheads="1"/>
          </p:cNvSpPr>
          <p:nvPr/>
        </p:nvSpPr>
        <p:spPr bwMode="auto">
          <a:xfrm>
            <a:off x="4643438" y="5481638"/>
            <a:ext cx="4319587" cy="584200"/>
          </a:xfrm>
          <a:prstGeom prst="rect">
            <a:avLst/>
          </a:prstGeom>
          <a:noFill/>
          <a:ln w="9525">
            <a:noFill/>
            <a:miter lim="800000"/>
            <a:headEnd/>
            <a:tailEnd/>
          </a:ln>
        </p:spPr>
        <p:txBody>
          <a:bodyPr>
            <a:spAutoFit/>
          </a:bodyPr>
          <a:lstStyle/>
          <a:p>
            <a:pPr algn="ctr"/>
            <a:r>
              <a:rPr lang="zh-TW" altLang="en-US" sz="3200">
                <a:solidFill>
                  <a:srgbClr val="4E8941"/>
                </a:solidFill>
                <a:latin typeface="微軟正黑體" pitchFamily="34" charset="-120"/>
                <a:ea typeface="微軟正黑體" pitchFamily="34" charset="-120"/>
              </a:rPr>
              <a:t>加框對齊</a:t>
            </a:r>
          </a:p>
        </p:txBody>
      </p:sp>
      <p:pic>
        <p:nvPicPr>
          <p:cNvPr id="165898" name="Picture 2" descr="「索隆」的圖片搜尋結果"/>
          <p:cNvPicPr>
            <a:picLocks noChangeAspect="1" noChangeArrowheads="1"/>
          </p:cNvPicPr>
          <p:nvPr/>
        </p:nvPicPr>
        <p:blipFill>
          <a:blip r:embed="rId2"/>
          <a:srcRect/>
          <a:stretch>
            <a:fillRect/>
          </a:stretch>
        </p:blipFill>
        <p:spPr bwMode="auto">
          <a:xfrm>
            <a:off x="457200" y="2363788"/>
            <a:ext cx="1812925" cy="2651125"/>
          </a:xfrm>
          <a:prstGeom prst="rect">
            <a:avLst/>
          </a:prstGeom>
          <a:noFill/>
          <a:ln w="9525">
            <a:noFill/>
            <a:miter lim="800000"/>
            <a:headEnd/>
            <a:tailEnd/>
          </a:ln>
        </p:spPr>
      </p:pic>
      <p:pic>
        <p:nvPicPr>
          <p:cNvPr id="165899" name="Picture 2" descr="「索隆」的圖片搜尋結果"/>
          <p:cNvPicPr>
            <a:picLocks noChangeAspect="1" noChangeArrowheads="1"/>
          </p:cNvPicPr>
          <p:nvPr/>
        </p:nvPicPr>
        <p:blipFill>
          <a:blip r:embed="rId2"/>
          <a:srcRect/>
          <a:stretch>
            <a:fillRect/>
          </a:stretch>
        </p:blipFill>
        <p:spPr bwMode="auto">
          <a:xfrm>
            <a:off x="4916488" y="2363788"/>
            <a:ext cx="1812925" cy="2651125"/>
          </a:xfrm>
          <a:prstGeom prst="rect">
            <a:avLst/>
          </a:prstGeom>
          <a:noFill/>
          <a:ln w="9525">
            <a:noFill/>
            <a:miter lim="800000"/>
            <a:headEnd/>
            <a:tailEnd/>
          </a:ln>
        </p:spPr>
      </p:pic>
      <p:sp>
        <p:nvSpPr>
          <p:cNvPr id="16" name="矩形 15"/>
          <p:cNvSpPr/>
          <p:nvPr/>
        </p:nvSpPr>
        <p:spPr>
          <a:xfrm>
            <a:off x="6897688" y="2363788"/>
            <a:ext cx="1812925" cy="2651125"/>
          </a:xfrm>
          <a:prstGeom prst="rect">
            <a:avLst/>
          </a:prstGeom>
          <a:solidFill>
            <a:schemeClr val="tx1"/>
          </a:solidFill>
          <a:ln w="6350">
            <a:solidFill>
              <a:srgbClr val="02A8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latin typeface="Arial"/>
              <a:ea typeface="新細明體"/>
            </a:endParaRPr>
          </a:p>
        </p:txBody>
      </p:sp>
      <p:pic>
        <p:nvPicPr>
          <p:cNvPr id="165901" name="Picture 12" descr="「索隆」的圖片搜尋結果"/>
          <p:cNvPicPr>
            <a:picLocks noChangeAspect="1" noChangeArrowheads="1"/>
          </p:cNvPicPr>
          <p:nvPr/>
        </p:nvPicPr>
        <p:blipFill>
          <a:blip r:embed="rId3"/>
          <a:srcRect/>
          <a:stretch>
            <a:fillRect/>
          </a:stretch>
        </p:blipFill>
        <p:spPr bwMode="auto">
          <a:xfrm>
            <a:off x="2457450" y="2782888"/>
            <a:ext cx="1812925" cy="1812925"/>
          </a:xfrm>
          <a:prstGeom prst="rect">
            <a:avLst/>
          </a:prstGeom>
          <a:noFill/>
          <a:ln w="9525">
            <a:noFill/>
            <a:miter lim="800000"/>
            <a:headEnd/>
            <a:tailEnd/>
          </a:ln>
        </p:spPr>
      </p:pic>
      <p:pic>
        <p:nvPicPr>
          <p:cNvPr id="165902" name="Picture 12" descr="「索隆」的圖片搜尋結果"/>
          <p:cNvPicPr>
            <a:picLocks noChangeAspect="1" noChangeArrowheads="1"/>
          </p:cNvPicPr>
          <p:nvPr/>
        </p:nvPicPr>
        <p:blipFill>
          <a:blip r:embed="rId3"/>
          <a:srcRect/>
          <a:stretch>
            <a:fillRect/>
          </a:stretch>
        </p:blipFill>
        <p:spPr bwMode="auto">
          <a:xfrm>
            <a:off x="6902450" y="2782888"/>
            <a:ext cx="1812925" cy="1812925"/>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Text Box 11"/>
          <p:cNvSpPr txBox="1">
            <a:spLocks noChangeArrowheads="1"/>
          </p:cNvSpPr>
          <p:nvPr/>
        </p:nvSpPr>
        <p:spPr bwMode="auto">
          <a:xfrm>
            <a:off x="381000" y="228600"/>
            <a:ext cx="8001000" cy="762000"/>
          </a:xfrm>
          <a:prstGeom prst="rect">
            <a:avLst/>
          </a:prstGeom>
          <a:noFill/>
          <a:ln w="9525">
            <a:noFill/>
            <a:miter lim="800000"/>
            <a:headEnd/>
            <a:tailEnd/>
          </a:ln>
        </p:spPr>
        <p:txBody>
          <a:bodyPr>
            <a:spAutoFit/>
          </a:bodyPr>
          <a:lstStyle/>
          <a:p>
            <a:pPr>
              <a:spcBef>
                <a:spcPct val="50000"/>
              </a:spcBef>
            </a:pPr>
            <a:r>
              <a:rPr kumimoji="0" lang="zh-TW" altLang="en-US" sz="4400" b="1">
                <a:solidFill>
                  <a:srgbClr val="C00000"/>
                </a:solidFill>
                <a:latin typeface="微軟正黑體" pitchFamily="34" charset="-120"/>
                <a:ea typeface="微軟正黑體" pitchFamily="34" charset="-120"/>
              </a:rPr>
              <a:t>小畫家取色法</a:t>
            </a:r>
          </a:p>
        </p:txBody>
      </p:sp>
      <p:grpSp>
        <p:nvGrpSpPr>
          <p:cNvPr id="166914" name="Group 56"/>
          <p:cNvGrpSpPr>
            <a:grpSpLocks/>
          </p:cNvGrpSpPr>
          <p:nvPr/>
        </p:nvGrpSpPr>
        <p:grpSpPr bwMode="auto">
          <a:xfrm>
            <a:off x="457200" y="2514600"/>
            <a:ext cx="3962400" cy="3908425"/>
            <a:chOff x="288" y="1680"/>
            <a:chExt cx="2496" cy="2462"/>
          </a:xfrm>
        </p:grpSpPr>
        <p:pic>
          <p:nvPicPr>
            <p:cNvPr id="166942" name="Picture 31" descr="452shgfb"/>
            <p:cNvPicPr>
              <a:picLocks noChangeAspect="1" noChangeArrowheads="1"/>
            </p:cNvPicPr>
            <p:nvPr/>
          </p:nvPicPr>
          <p:blipFill>
            <a:blip r:embed="rId2"/>
            <a:srcRect/>
            <a:stretch>
              <a:fillRect/>
            </a:stretch>
          </p:blipFill>
          <p:spPr bwMode="auto">
            <a:xfrm>
              <a:off x="336" y="1930"/>
              <a:ext cx="2400" cy="2212"/>
            </a:xfrm>
            <a:prstGeom prst="rect">
              <a:avLst/>
            </a:prstGeom>
            <a:noFill/>
            <a:ln w="9525">
              <a:noFill/>
              <a:miter lim="800000"/>
              <a:headEnd/>
              <a:tailEnd/>
            </a:ln>
          </p:spPr>
        </p:pic>
        <p:sp>
          <p:nvSpPr>
            <p:cNvPr id="166943" name="Text Box 23"/>
            <p:cNvSpPr txBox="1">
              <a:spLocks noChangeArrowheads="1"/>
            </p:cNvSpPr>
            <p:nvPr/>
          </p:nvSpPr>
          <p:spPr bwMode="auto">
            <a:xfrm>
              <a:off x="288" y="1680"/>
              <a:ext cx="2496" cy="250"/>
            </a:xfrm>
            <a:prstGeom prst="rect">
              <a:avLst/>
            </a:prstGeom>
            <a:noFill/>
            <a:ln w="9525">
              <a:noFill/>
              <a:miter lim="800000"/>
              <a:headEnd/>
              <a:tailEnd/>
            </a:ln>
          </p:spPr>
          <p:txBody>
            <a:bodyPr>
              <a:spAutoFit/>
            </a:bodyPr>
            <a:lstStyle/>
            <a:p>
              <a:pPr>
                <a:spcBef>
                  <a:spcPct val="50000"/>
                </a:spcBef>
              </a:pPr>
              <a:r>
                <a:rPr lang="en-US" altLang="zh-TW" sz="2000">
                  <a:solidFill>
                    <a:srgbClr val="CC0000"/>
                  </a:solidFill>
                  <a:latin typeface="微軟正黑體" pitchFamily="34" charset="-120"/>
                  <a:ea typeface="微軟正黑體" pitchFamily="34" charset="-120"/>
                </a:rPr>
                <a:t>Step 2. </a:t>
              </a:r>
              <a:r>
                <a:rPr lang="zh-TW" altLang="en-US" sz="2000">
                  <a:solidFill>
                    <a:srgbClr val="CC0000"/>
                  </a:solidFill>
                  <a:latin typeface="微軟正黑體" pitchFamily="34" charset="-120"/>
                  <a:ea typeface="微軟正黑體" pitchFamily="34" charset="-120"/>
                </a:rPr>
                <a:t>使用挑選顏色</a:t>
              </a:r>
            </a:p>
          </p:txBody>
        </p:sp>
      </p:grpSp>
      <p:grpSp>
        <p:nvGrpSpPr>
          <p:cNvPr id="166915" name="Group 52"/>
          <p:cNvGrpSpPr>
            <a:grpSpLocks/>
          </p:cNvGrpSpPr>
          <p:nvPr/>
        </p:nvGrpSpPr>
        <p:grpSpPr bwMode="auto">
          <a:xfrm>
            <a:off x="479425" y="3729038"/>
            <a:ext cx="1273175" cy="717550"/>
            <a:chOff x="302" y="2445"/>
            <a:chExt cx="802" cy="452"/>
          </a:xfrm>
        </p:grpSpPr>
        <p:sp>
          <p:nvSpPr>
            <p:cNvPr id="166940" name="Oval 9"/>
            <p:cNvSpPr>
              <a:spLocks noChangeArrowheads="1"/>
            </p:cNvSpPr>
            <p:nvPr/>
          </p:nvSpPr>
          <p:spPr bwMode="auto">
            <a:xfrm>
              <a:off x="302" y="2445"/>
              <a:ext cx="240" cy="240"/>
            </a:xfrm>
            <a:prstGeom prst="ellipse">
              <a:avLst/>
            </a:prstGeom>
            <a:noFill/>
            <a:ln w="31750">
              <a:solidFill>
                <a:srgbClr val="CC0000"/>
              </a:solidFill>
              <a:round/>
              <a:headEnd/>
              <a:tailEnd/>
            </a:ln>
          </p:spPr>
          <p:txBody>
            <a:bodyPr wrap="none" anchor="ctr"/>
            <a:lstStyle/>
            <a:p>
              <a:endParaRPr lang="zh-TW" altLang="en-US">
                <a:solidFill>
                  <a:srgbClr val="000000"/>
                </a:solidFill>
              </a:endParaRPr>
            </a:p>
          </p:txBody>
        </p:sp>
        <p:sp>
          <p:nvSpPr>
            <p:cNvPr id="166941" name="Text Box 11"/>
            <p:cNvSpPr txBox="1">
              <a:spLocks noChangeArrowheads="1"/>
            </p:cNvSpPr>
            <p:nvPr/>
          </p:nvSpPr>
          <p:spPr bwMode="auto">
            <a:xfrm>
              <a:off x="432" y="2705"/>
              <a:ext cx="672" cy="192"/>
            </a:xfrm>
            <a:prstGeom prst="rect">
              <a:avLst/>
            </a:prstGeom>
            <a:solidFill>
              <a:srgbClr val="C00000"/>
            </a:solidFill>
            <a:ln w="12700" algn="ctr">
              <a:noFill/>
              <a:miter lim="800000"/>
              <a:headEnd/>
              <a:tailEnd/>
            </a:ln>
          </p:spPr>
          <p:txBody>
            <a:bodyPr wrap="none" lIns="0" tIns="0" rIns="0" bIns="0" anchor="ctr"/>
            <a:lstStyle/>
            <a:p>
              <a:pPr algn="ctr"/>
              <a:r>
                <a:rPr kumimoji="0" lang="en-US" altLang="zh-TW" b="1">
                  <a:solidFill>
                    <a:srgbClr val="FFFFFF"/>
                  </a:solidFill>
                  <a:latin typeface="Calibri" pitchFamily="34" charset="0"/>
                  <a:ea typeface="微軟正黑體" pitchFamily="34" charset="-120"/>
                </a:rPr>
                <a:t>1. </a:t>
              </a:r>
              <a:r>
                <a:rPr kumimoji="0" lang="zh-TW" altLang="en-US" b="1">
                  <a:solidFill>
                    <a:srgbClr val="FFFFFF"/>
                  </a:solidFill>
                  <a:latin typeface="Calibri" pitchFamily="34" charset="0"/>
                  <a:ea typeface="微軟正黑體" pitchFamily="34" charset="-120"/>
                </a:rPr>
                <a:t>用滴管</a:t>
              </a:r>
            </a:p>
          </p:txBody>
        </p:sp>
      </p:grpSp>
      <p:grpSp>
        <p:nvGrpSpPr>
          <p:cNvPr id="166916" name="Group 53"/>
          <p:cNvGrpSpPr>
            <a:grpSpLocks/>
          </p:cNvGrpSpPr>
          <p:nvPr/>
        </p:nvGrpSpPr>
        <p:grpSpPr bwMode="auto">
          <a:xfrm>
            <a:off x="3276600" y="3684588"/>
            <a:ext cx="1066800" cy="762000"/>
            <a:chOff x="2064" y="2417"/>
            <a:chExt cx="672" cy="480"/>
          </a:xfrm>
        </p:grpSpPr>
        <p:sp>
          <p:nvSpPr>
            <p:cNvPr id="166938" name="Oval 10"/>
            <p:cNvSpPr>
              <a:spLocks noChangeArrowheads="1"/>
            </p:cNvSpPr>
            <p:nvPr/>
          </p:nvSpPr>
          <p:spPr bwMode="auto">
            <a:xfrm>
              <a:off x="2256" y="2417"/>
              <a:ext cx="240" cy="240"/>
            </a:xfrm>
            <a:prstGeom prst="ellipse">
              <a:avLst/>
            </a:prstGeom>
            <a:noFill/>
            <a:ln w="31750">
              <a:solidFill>
                <a:srgbClr val="CC0000"/>
              </a:solidFill>
              <a:round/>
              <a:headEnd/>
              <a:tailEnd/>
            </a:ln>
          </p:spPr>
          <p:txBody>
            <a:bodyPr wrap="none" anchor="ctr"/>
            <a:lstStyle/>
            <a:p>
              <a:endParaRPr lang="zh-TW" altLang="en-US">
                <a:solidFill>
                  <a:srgbClr val="000000"/>
                </a:solidFill>
              </a:endParaRPr>
            </a:p>
          </p:txBody>
        </p:sp>
        <p:sp>
          <p:nvSpPr>
            <p:cNvPr id="166939" name="Text Box 12"/>
            <p:cNvSpPr txBox="1">
              <a:spLocks noChangeArrowheads="1"/>
            </p:cNvSpPr>
            <p:nvPr/>
          </p:nvSpPr>
          <p:spPr bwMode="auto">
            <a:xfrm>
              <a:off x="2064" y="2705"/>
              <a:ext cx="672" cy="192"/>
            </a:xfrm>
            <a:prstGeom prst="rect">
              <a:avLst/>
            </a:prstGeom>
            <a:solidFill>
              <a:srgbClr val="C00000"/>
            </a:solidFill>
            <a:ln w="12700" algn="ctr">
              <a:noFill/>
              <a:miter lim="800000"/>
              <a:headEnd/>
              <a:tailEnd/>
            </a:ln>
          </p:spPr>
          <p:txBody>
            <a:bodyPr wrap="none" lIns="0" tIns="0" rIns="0" bIns="0" anchor="ctr"/>
            <a:lstStyle/>
            <a:p>
              <a:pPr algn="ctr"/>
              <a:r>
                <a:rPr kumimoji="0" lang="en-US" altLang="zh-TW" b="1">
                  <a:solidFill>
                    <a:srgbClr val="FFFFFF"/>
                  </a:solidFill>
                  <a:latin typeface="Calibri" pitchFamily="34" charset="0"/>
                  <a:ea typeface="微軟正黑體" pitchFamily="34" charset="-120"/>
                </a:rPr>
                <a:t>2. </a:t>
              </a:r>
              <a:r>
                <a:rPr kumimoji="0" lang="zh-TW" altLang="en-US" b="1">
                  <a:solidFill>
                    <a:srgbClr val="FFFFFF"/>
                  </a:solidFill>
                  <a:latin typeface="Calibri" pitchFamily="34" charset="0"/>
                  <a:ea typeface="微軟正黑體" pitchFamily="34" charset="-120"/>
                </a:rPr>
                <a:t>挑顏色</a:t>
              </a:r>
            </a:p>
          </p:txBody>
        </p:sp>
      </p:grpSp>
      <p:grpSp>
        <p:nvGrpSpPr>
          <p:cNvPr id="166917" name="Group 55"/>
          <p:cNvGrpSpPr>
            <a:grpSpLocks/>
          </p:cNvGrpSpPr>
          <p:nvPr/>
        </p:nvGrpSpPr>
        <p:grpSpPr bwMode="auto">
          <a:xfrm>
            <a:off x="4733925" y="1143000"/>
            <a:ext cx="3876675" cy="3689350"/>
            <a:chOff x="2982" y="816"/>
            <a:chExt cx="2442" cy="2324"/>
          </a:xfrm>
        </p:grpSpPr>
        <p:sp>
          <p:nvSpPr>
            <p:cNvPr id="166935" name="Rectangle 15"/>
            <p:cNvSpPr>
              <a:spLocks noChangeArrowheads="1"/>
            </p:cNvSpPr>
            <p:nvPr/>
          </p:nvSpPr>
          <p:spPr bwMode="auto">
            <a:xfrm>
              <a:off x="2982" y="816"/>
              <a:ext cx="2106" cy="250"/>
            </a:xfrm>
            <a:prstGeom prst="rect">
              <a:avLst/>
            </a:prstGeom>
            <a:noFill/>
            <a:ln w="9525">
              <a:noFill/>
              <a:miter lim="800000"/>
              <a:headEnd/>
              <a:tailEnd/>
            </a:ln>
          </p:spPr>
          <p:txBody>
            <a:bodyPr wrap="none">
              <a:spAutoFit/>
            </a:bodyPr>
            <a:lstStyle/>
            <a:p>
              <a:r>
                <a:rPr lang="en-US" altLang="zh-TW" sz="2000">
                  <a:solidFill>
                    <a:srgbClr val="CC0000"/>
                  </a:solidFill>
                  <a:latin typeface="微軟正黑體" pitchFamily="34" charset="-120"/>
                  <a:ea typeface="微軟正黑體" pitchFamily="34" charset="-120"/>
                </a:rPr>
                <a:t>Step 3. </a:t>
              </a:r>
              <a:r>
                <a:rPr lang="zh-TW" altLang="en-US" sz="2000">
                  <a:solidFill>
                    <a:srgbClr val="CC0000"/>
                  </a:solidFill>
                  <a:latin typeface="微軟正黑體" pitchFamily="34" charset="-120"/>
                  <a:ea typeface="微軟正黑體" pitchFamily="34" charset="-120"/>
                </a:rPr>
                <a:t>編輯色彩，取得色碼</a:t>
              </a:r>
            </a:p>
          </p:txBody>
        </p:sp>
        <p:pic>
          <p:nvPicPr>
            <p:cNvPr id="166936" name="Picture 19" descr="hk3v2mxt"/>
            <p:cNvPicPr>
              <a:picLocks noChangeAspect="1" noChangeArrowheads="1"/>
            </p:cNvPicPr>
            <p:nvPr/>
          </p:nvPicPr>
          <p:blipFill>
            <a:blip r:embed="rId3"/>
            <a:srcRect/>
            <a:stretch>
              <a:fillRect/>
            </a:stretch>
          </p:blipFill>
          <p:spPr bwMode="auto">
            <a:xfrm>
              <a:off x="3024" y="1546"/>
              <a:ext cx="2400" cy="1594"/>
            </a:xfrm>
            <a:prstGeom prst="rect">
              <a:avLst/>
            </a:prstGeom>
            <a:noFill/>
            <a:ln w="9525">
              <a:noFill/>
              <a:miter lim="800000"/>
              <a:headEnd/>
              <a:tailEnd/>
            </a:ln>
          </p:spPr>
        </p:pic>
        <p:pic>
          <p:nvPicPr>
            <p:cNvPr id="166937" name="Picture 25"/>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024" y="1108"/>
              <a:ext cx="2040" cy="390"/>
            </a:xfrm>
            <a:prstGeom prst="rect">
              <a:avLst/>
            </a:prstGeom>
            <a:noFill/>
            <a:ln w="9525">
              <a:noFill/>
              <a:miter lim="800000"/>
              <a:headEnd/>
              <a:tailEnd/>
            </a:ln>
          </p:spPr>
        </p:pic>
      </p:grpSp>
      <p:grpSp>
        <p:nvGrpSpPr>
          <p:cNvPr id="166918" name="Group 46"/>
          <p:cNvGrpSpPr>
            <a:grpSpLocks/>
          </p:cNvGrpSpPr>
          <p:nvPr/>
        </p:nvGrpSpPr>
        <p:grpSpPr bwMode="auto">
          <a:xfrm>
            <a:off x="4724400" y="3665538"/>
            <a:ext cx="3819525" cy="2735262"/>
            <a:chOff x="2976" y="2405"/>
            <a:chExt cx="2406" cy="1723"/>
          </a:xfrm>
        </p:grpSpPr>
        <p:sp>
          <p:nvSpPr>
            <p:cNvPr id="166930" name="Oval 23"/>
            <p:cNvSpPr>
              <a:spLocks noChangeArrowheads="1"/>
            </p:cNvSpPr>
            <p:nvPr/>
          </p:nvSpPr>
          <p:spPr bwMode="auto">
            <a:xfrm>
              <a:off x="4951" y="2588"/>
              <a:ext cx="431" cy="431"/>
            </a:xfrm>
            <a:prstGeom prst="ellipse">
              <a:avLst/>
            </a:prstGeom>
            <a:noFill/>
            <a:ln w="31750" algn="ctr">
              <a:solidFill>
                <a:srgbClr val="CC0000"/>
              </a:solidFill>
              <a:round/>
              <a:headEnd/>
              <a:tailEnd/>
            </a:ln>
          </p:spPr>
          <p:txBody>
            <a:bodyPr wrap="none" anchor="ctr"/>
            <a:lstStyle/>
            <a:p>
              <a:endParaRPr lang="zh-TW" altLang="en-US">
                <a:solidFill>
                  <a:srgbClr val="000000"/>
                </a:solidFill>
              </a:endParaRPr>
            </a:p>
          </p:txBody>
        </p:sp>
        <p:sp>
          <p:nvSpPr>
            <p:cNvPr id="166931" name="Oval 42"/>
            <p:cNvSpPr>
              <a:spLocks noChangeArrowheads="1"/>
            </p:cNvSpPr>
            <p:nvPr/>
          </p:nvSpPr>
          <p:spPr bwMode="auto">
            <a:xfrm>
              <a:off x="2976" y="2405"/>
              <a:ext cx="1723" cy="1723"/>
            </a:xfrm>
            <a:prstGeom prst="ellipse">
              <a:avLst/>
            </a:prstGeom>
            <a:solidFill>
              <a:srgbClr val="CC0000"/>
            </a:solidFill>
            <a:ln w="31750" algn="ctr">
              <a:noFill/>
              <a:round/>
              <a:headEnd/>
              <a:tailEnd/>
            </a:ln>
          </p:spPr>
          <p:txBody>
            <a:bodyPr wrap="none" anchor="ctr"/>
            <a:lstStyle/>
            <a:p>
              <a:endParaRPr lang="zh-TW" altLang="en-US">
                <a:solidFill>
                  <a:srgbClr val="000000"/>
                </a:solidFill>
              </a:endParaRPr>
            </a:p>
          </p:txBody>
        </p:sp>
        <p:sp>
          <p:nvSpPr>
            <p:cNvPr id="166932" name="Text Box 43"/>
            <p:cNvSpPr txBox="1">
              <a:spLocks noChangeArrowheads="1"/>
            </p:cNvSpPr>
            <p:nvPr/>
          </p:nvSpPr>
          <p:spPr bwMode="auto">
            <a:xfrm>
              <a:off x="3264" y="2693"/>
              <a:ext cx="1200" cy="1248"/>
            </a:xfrm>
            <a:prstGeom prst="rect">
              <a:avLst/>
            </a:prstGeom>
            <a:noFill/>
            <a:ln w="9525">
              <a:noFill/>
              <a:miter lim="800000"/>
              <a:headEnd/>
              <a:tailEnd/>
            </a:ln>
          </p:spPr>
          <p:txBody>
            <a:bodyPr wrap="none" lIns="0" tIns="0" rIns="0" bIns="0"/>
            <a:lstStyle/>
            <a:p>
              <a:pPr>
                <a:lnSpc>
                  <a:spcPct val="120000"/>
                </a:lnSpc>
              </a:pPr>
              <a:r>
                <a:rPr lang="zh-TW" altLang="en-US" sz="3200" b="1">
                  <a:solidFill>
                    <a:srgbClr val="FFFFFF"/>
                  </a:solidFill>
                  <a:latin typeface="微軟正黑體" pitchFamily="34" charset="-120"/>
                  <a:ea typeface="微軟正黑體" pitchFamily="34" charset="-120"/>
                </a:rPr>
                <a:t>紅</a:t>
              </a:r>
              <a:r>
                <a:rPr lang="en-US" altLang="zh-TW" sz="3200" b="1">
                  <a:solidFill>
                    <a:srgbClr val="FFFFFF"/>
                  </a:solidFill>
                  <a:latin typeface="微軟正黑體" pitchFamily="34" charset="-120"/>
                  <a:ea typeface="微軟正黑體" pitchFamily="34" charset="-120"/>
                </a:rPr>
                <a:t>(R): 67</a:t>
              </a:r>
            </a:p>
            <a:p>
              <a:pPr>
                <a:lnSpc>
                  <a:spcPct val="120000"/>
                </a:lnSpc>
              </a:pPr>
              <a:r>
                <a:rPr lang="zh-TW" altLang="en-US" sz="3200" b="1">
                  <a:solidFill>
                    <a:srgbClr val="FFFFFF"/>
                  </a:solidFill>
                  <a:latin typeface="微軟正黑體" pitchFamily="34" charset="-120"/>
                  <a:ea typeface="微軟正黑體" pitchFamily="34" charset="-120"/>
                </a:rPr>
                <a:t>綠</a:t>
              </a:r>
              <a:r>
                <a:rPr lang="en-US" altLang="zh-TW" sz="3200" b="1">
                  <a:solidFill>
                    <a:srgbClr val="FFFFFF"/>
                  </a:solidFill>
                  <a:latin typeface="微軟正黑體" pitchFamily="34" charset="-120"/>
                  <a:ea typeface="微軟正黑體" pitchFamily="34" charset="-120"/>
                </a:rPr>
                <a:t>(G): 150</a:t>
              </a:r>
            </a:p>
            <a:p>
              <a:pPr>
                <a:lnSpc>
                  <a:spcPct val="120000"/>
                </a:lnSpc>
              </a:pPr>
              <a:r>
                <a:rPr lang="zh-TW" altLang="en-US" sz="3200" b="1">
                  <a:solidFill>
                    <a:srgbClr val="FFFFFF"/>
                  </a:solidFill>
                  <a:latin typeface="微軟正黑體" pitchFamily="34" charset="-120"/>
                  <a:ea typeface="微軟正黑體" pitchFamily="34" charset="-120"/>
                </a:rPr>
                <a:t>藍</a:t>
              </a:r>
              <a:r>
                <a:rPr lang="en-US" altLang="zh-TW" sz="3200" b="1">
                  <a:solidFill>
                    <a:srgbClr val="FFFFFF"/>
                  </a:solidFill>
                  <a:latin typeface="微軟正黑體" pitchFamily="34" charset="-120"/>
                  <a:ea typeface="微軟正黑體" pitchFamily="34" charset="-120"/>
                </a:rPr>
                <a:t>(B): 124</a:t>
              </a:r>
            </a:p>
          </p:txBody>
        </p:sp>
        <p:sp>
          <p:nvSpPr>
            <p:cNvPr id="166933" name="Line 44"/>
            <p:cNvSpPr>
              <a:spLocks noChangeShapeType="1"/>
            </p:cNvSpPr>
            <p:nvPr/>
          </p:nvSpPr>
          <p:spPr bwMode="auto">
            <a:xfrm flipV="1">
              <a:off x="4416" y="2965"/>
              <a:ext cx="886" cy="923"/>
            </a:xfrm>
            <a:prstGeom prst="line">
              <a:avLst/>
            </a:prstGeom>
            <a:noFill/>
            <a:ln w="31750">
              <a:solidFill>
                <a:srgbClr val="CC0000"/>
              </a:solidFill>
              <a:round/>
              <a:headEnd/>
              <a:tailEnd/>
            </a:ln>
          </p:spPr>
          <p:txBody>
            <a:bodyPr wrap="none" anchor="ctr"/>
            <a:lstStyle/>
            <a:p>
              <a:endParaRPr lang="zh-TW" altLang="en-US"/>
            </a:p>
          </p:txBody>
        </p:sp>
        <p:sp>
          <p:nvSpPr>
            <p:cNvPr id="166934" name="Line 45"/>
            <p:cNvSpPr>
              <a:spLocks noChangeShapeType="1"/>
            </p:cNvSpPr>
            <p:nvPr/>
          </p:nvSpPr>
          <p:spPr bwMode="auto">
            <a:xfrm>
              <a:off x="3928" y="2419"/>
              <a:ext cx="1217" cy="167"/>
            </a:xfrm>
            <a:prstGeom prst="line">
              <a:avLst/>
            </a:prstGeom>
            <a:noFill/>
            <a:ln w="31750">
              <a:solidFill>
                <a:srgbClr val="CC0000"/>
              </a:solidFill>
              <a:round/>
              <a:headEnd/>
              <a:tailEnd/>
            </a:ln>
          </p:spPr>
          <p:txBody>
            <a:bodyPr wrap="none" anchor="ctr"/>
            <a:lstStyle/>
            <a:p>
              <a:endParaRPr lang="zh-TW" altLang="en-US"/>
            </a:p>
          </p:txBody>
        </p:sp>
      </p:grpSp>
      <p:grpSp>
        <p:nvGrpSpPr>
          <p:cNvPr id="166919" name="Group 57"/>
          <p:cNvGrpSpPr>
            <a:grpSpLocks/>
          </p:cNvGrpSpPr>
          <p:nvPr/>
        </p:nvGrpSpPr>
        <p:grpSpPr bwMode="auto">
          <a:xfrm>
            <a:off x="457200" y="1143000"/>
            <a:ext cx="3505200" cy="1295400"/>
            <a:chOff x="288" y="816"/>
            <a:chExt cx="2208" cy="816"/>
          </a:xfrm>
        </p:grpSpPr>
        <p:sp>
          <p:nvSpPr>
            <p:cNvPr id="166923" name="Rectangle 22"/>
            <p:cNvSpPr>
              <a:spLocks noChangeArrowheads="1"/>
            </p:cNvSpPr>
            <p:nvPr/>
          </p:nvSpPr>
          <p:spPr bwMode="auto">
            <a:xfrm>
              <a:off x="288" y="816"/>
              <a:ext cx="1946" cy="250"/>
            </a:xfrm>
            <a:prstGeom prst="rect">
              <a:avLst/>
            </a:prstGeom>
            <a:noFill/>
            <a:ln w="9525">
              <a:noFill/>
              <a:miter lim="800000"/>
              <a:headEnd/>
              <a:tailEnd/>
            </a:ln>
          </p:spPr>
          <p:txBody>
            <a:bodyPr wrap="none">
              <a:spAutoFit/>
            </a:bodyPr>
            <a:lstStyle/>
            <a:p>
              <a:r>
                <a:rPr lang="en-US" altLang="zh-TW" sz="2000">
                  <a:solidFill>
                    <a:srgbClr val="CC0000"/>
                  </a:solidFill>
                  <a:latin typeface="微軟正黑體" pitchFamily="34" charset="-120"/>
                  <a:ea typeface="微軟正黑體" pitchFamily="34" charset="-120"/>
                </a:rPr>
                <a:t>Step 1. </a:t>
              </a:r>
              <a:r>
                <a:rPr lang="zh-TW" altLang="en-US" sz="2000">
                  <a:solidFill>
                    <a:srgbClr val="CC0000"/>
                  </a:solidFill>
                  <a:latin typeface="微軟正黑體" pitchFamily="34" charset="-120"/>
                  <a:ea typeface="微軟正黑體" pitchFamily="34" charset="-120"/>
                </a:rPr>
                <a:t>截圖，貼在小畫家</a:t>
              </a:r>
            </a:p>
          </p:txBody>
        </p:sp>
        <p:grpSp>
          <p:nvGrpSpPr>
            <p:cNvPr id="166924" name="Group 49"/>
            <p:cNvGrpSpPr>
              <a:grpSpLocks/>
            </p:cNvGrpSpPr>
            <p:nvPr/>
          </p:nvGrpSpPr>
          <p:grpSpPr bwMode="auto">
            <a:xfrm>
              <a:off x="421" y="1104"/>
              <a:ext cx="2075" cy="528"/>
              <a:chOff x="432" y="1104"/>
              <a:chExt cx="2075" cy="528"/>
            </a:xfrm>
          </p:grpSpPr>
          <p:pic>
            <p:nvPicPr>
              <p:cNvPr id="166925" name="Picture 34" descr="yfycijrp"/>
              <p:cNvPicPr>
                <a:picLocks noChangeAspect="1" noChangeArrowheads="1"/>
              </p:cNvPicPr>
              <p:nvPr/>
            </p:nvPicPr>
            <p:blipFill>
              <a:blip r:embed="rId5">
                <a:clrChange>
                  <a:clrFrom>
                    <a:srgbClr val="FBFBFB"/>
                  </a:clrFrom>
                  <a:clrTo>
                    <a:srgbClr val="FBFBFB">
                      <a:alpha val="0"/>
                    </a:srgbClr>
                  </a:clrTo>
                </a:clrChange>
              </a:blip>
              <a:srcRect/>
              <a:stretch>
                <a:fillRect/>
              </a:stretch>
            </p:blipFill>
            <p:spPr bwMode="auto">
              <a:xfrm>
                <a:off x="1248" y="1143"/>
                <a:ext cx="480" cy="450"/>
              </a:xfrm>
              <a:prstGeom prst="rect">
                <a:avLst/>
              </a:prstGeom>
              <a:noFill/>
              <a:ln w="9525">
                <a:noFill/>
                <a:miter lim="800000"/>
                <a:headEnd/>
                <a:tailEnd/>
              </a:ln>
            </p:spPr>
          </p:pic>
          <p:pic>
            <p:nvPicPr>
              <p:cNvPr id="166926" name="Picture 38" descr="3100it10"/>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112" y="1104"/>
                <a:ext cx="395" cy="528"/>
              </a:xfrm>
              <a:prstGeom prst="rect">
                <a:avLst/>
              </a:prstGeom>
              <a:noFill/>
              <a:ln w="9525">
                <a:noFill/>
                <a:miter lim="800000"/>
                <a:headEnd/>
                <a:tailEnd/>
              </a:ln>
            </p:spPr>
          </p:pic>
          <p:sp>
            <p:nvSpPr>
              <p:cNvPr id="166927" name="AutoShape 39"/>
              <p:cNvSpPr>
                <a:spLocks noChangeArrowheads="1"/>
              </p:cNvSpPr>
              <p:nvPr/>
            </p:nvSpPr>
            <p:spPr bwMode="auto">
              <a:xfrm>
                <a:off x="1824" y="1255"/>
                <a:ext cx="227" cy="227"/>
              </a:xfrm>
              <a:prstGeom prst="plus">
                <a:avLst>
                  <a:gd name="adj" fmla="val 45375"/>
                </a:avLst>
              </a:prstGeom>
              <a:solidFill>
                <a:srgbClr val="C00000"/>
              </a:solidFill>
              <a:ln w="12700" algn="ctr">
                <a:noFill/>
                <a:miter lim="800000"/>
                <a:headEnd/>
                <a:tailEnd/>
              </a:ln>
            </p:spPr>
            <p:txBody>
              <a:bodyPr wrap="none" lIns="0" tIns="0" rIns="0" bIns="0" anchor="ctr"/>
              <a:lstStyle/>
              <a:p>
                <a:endParaRPr lang="zh-TW" altLang="en-US">
                  <a:solidFill>
                    <a:srgbClr val="000000"/>
                  </a:solidFill>
                </a:endParaRPr>
              </a:p>
            </p:txBody>
          </p:sp>
          <p:pic>
            <p:nvPicPr>
              <p:cNvPr id="166928" name="Picture 47"/>
              <p:cNvPicPr>
                <a:picLocks noChangeAspect="1" noChangeArrowheads="1"/>
              </p:cNvPicPr>
              <p:nvPr/>
            </p:nvPicPr>
            <p:blipFill>
              <a:blip r:embed="rId7"/>
              <a:srcRect/>
              <a:stretch>
                <a:fillRect/>
              </a:stretch>
            </p:blipFill>
            <p:spPr bwMode="auto">
              <a:xfrm>
                <a:off x="432" y="1152"/>
                <a:ext cx="369" cy="432"/>
              </a:xfrm>
              <a:prstGeom prst="rect">
                <a:avLst/>
              </a:prstGeom>
              <a:noFill/>
              <a:ln w="9525">
                <a:noFill/>
                <a:miter lim="800000"/>
                <a:headEnd/>
                <a:tailEnd/>
              </a:ln>
            </p:spPr>
          </p:pic>
          <p:sp>
            <p:nvSpPr>
              <p:cNvPr id="166929" name="AutoShape 48"/>
              <p:cNvSpPr>
                <a:spLocks noChangeArrowheads="1"/>
              </p:cNvSpPr>
              <p:nvPr/>
            </p:nvSpPr>
            <p:spPr bwMode="auto">
              <a:xfrm>
                <a:off x="912" y="1255"/>
                <a:ext cx="227" cy="227"/>
              </a:xfrm>
              <a:prstGeom prst="plus">
                <a:avLst>
                  <a:gd name="adj" fmla="val 45375"/>
                </a:avLst>
              </a:prstGeom>
              <a:solidFill>
                <a:srgbClr val="C00000"/>
              </a:solidFill>
              <a:ln w="12700" algn="ctr">
                <a:noFill/>
                <a:miter lim="800000"/>
                <a:headEnd/>
                <a:tailEnd/>
              </a:ln>
            </p:spPr>
            <p:txBody>
              <a:bodyPr wrap="none" lIns="0" tIns="0" rIns="0" bIns="0" anchor="ctr"/>
              <a:lstStyle/>
              <a:p>
                <a:endParaRPr lang="zh-TW" altLang="en-US">
                  <a:solidFill>
                    <a:srgbClr val="000000"/>
                  </a:solidFill>
                </a:endParaRPr>
              </a:p>
            </p:txBody>
          </p:sp>
        </p:grpSp>
      </p:grpSp>
      <p:grpSp>
        <p:nvGrpSpPr>
          <p:cNvPr id="166920" name="Group 54"/>
          <p:cNvGrpSpPr>
            <a:grpSpLocks/>
          </p:cNvGrpSpPr>
          <p:nvPr/>
        </p:nvGrpSpPr>
        <p:grpSpPr bwMode="auto">
          <a:xfrm>
            <a:off x="511175" y="5486400"/>
            <a:ext cx="1393825" cy="685800"/>
            <a:chOff x="322" y="3552"/>
            <a:chExt cx="878" cy="432"/>
          </a:xfrm>
        </p:grpSpPr>
        <p:sp>
          <p:nvSpPr>
            <p:cNvPr id="166921" name="Oval 50"/>
            <p:cNvSpPr>
              <a:spLocks noChangeArrowheads="1"/>
            </p:cNvSpPr>
            <p:nvPr/>
          </p:nvSpPr>
          <p:spPr bwMode="auto">
            <a:xfrm>
              <a:off x="322" y="3744"/>
              <a:ext cx="240" cy="240"/>
            </a:xfrm>
            <a:prstGeom prst="ellipse">
              <a:avLst/>
            </a:prstGeom>
            <a:noFill/>
            <a:ln w="31750">
              <a:solidFill>
                <a:srgbClr val="CC0000"/>
              </a:solidFill>
              <a:round/>
              <a:headEnd/>
              <a:tailEnd/>
            </a:ln>
          </p:spPr>
          <p:txBody>
            <a:bodyPr wrap="none" anchor="ctr"/>
            <a:lstStyle/>
            <a:p>
              <a:endParaRPr lang="zh-TW" altLang="en-US">
                <a:solidFill>
                  <a:srgbClr val="000000"/>
                </a:solidFill>
              </a:endParaRPr>
            </a:p>
          </p:txBody>
        </p:sp>
        <p:sp>
          <p:nvSpPr>
            <p:cNvPr id="166922" name="Text Box 51"/>
            <p:cNvSpPr txBox="1">
              <a:spLocks noChangeArrowheads="1"/>
            </p:cNvSpPr>
            <p:nvPr/>
          </p:nvSpPr>
          <p:spPr bwMode="auto">
            <a:xfrm>
              <a:off x="528" y="3552"/>
              <a:ext cx="672" cy="192"/>
            </a:xfrm>
            <a:prstGeom prst="rect">
              <a:avLst/>
            </a:prstGeom>
            <a:solidFill>
              <a:srgbClr val="C00000"/>
            </a:solidFill>
            <a:ln w="12700" algn="ctr">
              <a:noFill/>
              <a:miter lim="800000"/>
              <a:headEnd/>
              <a:tailEnd/>
            </a:ln>
          </p:spPr>
          <p:txBody>
            <a:bodyPr wrap="none" lIns="0" tIns="0" rIns="0" bIns="0" anchor="ctr"/>
            <a:lstStyle/>
            <a:p>
              <a:pPr algn="ctr"/>
              <a:r>
                <a:rPr kumimoji="0" lang="zh-TW" altLang="en-US" b="1">
                  <a:solidFill>
                    <a:srgbClr val="FFFFFF"/>
                  </a:solidFill>
                  <a:latin typeface="Calibri" pitchFamily="34" charset="0"/>
                  <a:ea typeface="微軟正黑體" pitchFamily="34" charset="-120"/>
                </a:rPr>
                <a:t>顯示挑選</a:t>
              </a: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937" name="群組 14"/>
          <p:cNvGrpSpPr>
            <a:grpSpLocks/>
          </p:cNvGrpSpPr>
          <p:nvPr/>
        </p:nvGrpSpPr>
        <p:grpSpPr bwMode="auto">
          <a:xfrm>
            <a:off x="342900" y="322263"/>
            <a:ext cx="7810500" cy="744537"/>
            <a:chOff x="343217" y="322263"/>
            <a:chExt cx="7810183" cy="744537"/>
          </a:xfrm>
        </p:grpSpPr>
        <p:sp>
          <p:nvSpPr>
            <p:cNvPr id="3" name="矩形 2"/>
            <p:cNvSpPr/>
            <p:nvPr/>
          </p:nvSpPr>
          <p:spPr>
            <a:xfrm>
              <a:off x="1027402" y="322263"/>
              <a:ext cx="677834" cy="6572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Arial"/>
                <a:ea typeface="新細明體"/>
              </a:endParaRPr>
            </a:p>
          </p:txBody>
        </p:sp>
        <p:sp>
          <p:nvSpPr>
            <p:cNvPr id="167942" name="文字方塊 3"/>
            <p:cNvSpPr txBox="1">
              <a:spLocks noChangeArrowheads="1"/>
            </p:cNvSpPr>
            <p:nvPr/>
          </p:nvSpPr>
          <p:spPr bwMode="auto">
            <a:xfrm>
              <a:off x="387350" y="325438"/>
              <a:ext cx="7766050" cy="741362"/>
            </a:xfrm>
            <a:prstGeom prst="rect">
              <a:avLst/>
            </a:prstGeom>
            <a:noFill/>
            <a:ln w="9525">
              <a:noFill/>
              <a:miter lim="800000"/>
              <a:headEnd/>
              <a:tailEnd/>
            </a:ln>
          </p:spPr>
          <p:txBody>
            <a:bodyPr wrap="none" lIns="0" tIns="0" rIns="0" bIns="0"/>
            <a:lstStyle/>
            <a:p>
              <a:r>
                <a:rPr kumimoji="0" lang="zh-TW" altLang="en-US" sz="4400" b="1">
                  <a:solidFill>
                    <a:srgbClr val="000000"/>
                  </a:solidFill>
                  <a:latin typeface="微軟正黑體" pitchFamily="34" charset="-120"/>
                  <a:ea typeface="微軟正黑體" pitchFamily="34" charset="-120"/>
                </a:rPr>
                <a:t>明 </a:t>
              </a:r>
              <a:r>
                <a:rPr kumimoji="0" lang="zh-TW" altLang="en-US" sz="4400" b="1">
                  <a:solidFill>
                    <a:srgbClr val="FFFFFF"/>
                  </a:solidFill>
                  <a:latin typeface="微軟正黑體" pitchFamily="34" charset="-120"/>
                  <a:ea typeface="微軟正黑體" pitchFamily="34" charset="-120"/>
                </a:rPr>
                <a:t>暗 </a:t>
              </a:r>
              <a:r>
                <a:rPr kumimoji="0" lang="en-US" altLang="zh-TW" sz="4400" b="1">
                  <a:solidFill>
                    <a:srgbClr val="000000"/>
                  </a:solidFill>
                  <a:latin typeface="微軟正黑體" pitchFamily="34" charset="-120"/>
                  <a:ea typeface="微軟正黑體" pitchFamily="34" charset="-120"/>
                </a:rPr>
                <a:t>Highlight</a:t>
              </a:r>
              <a:endParaRPr kumimoji="0" lang="zh-TW" altLang="en-US" sz="4400" b="1">
                <a:solidFill>
                  <a:srgbClr val="000000"/>
                </a:solidFill>
                <a:latin typeface="微軟正黑體" pitchFamily="34" charset="-120"/>
                <a:ea typeface="微軟正黑體" pitchFamily="34" charset="-120"/>
              </a:endParaRPr>
            </a:p>
          </p:txBody>
        </p:sp>
        <p:sp>
          <p:nvSpPr>
            <p:cNvPr id="5" name="矩形 4"/>
            <p:cNvSpPr/>
            <p:nvPr/>
          </p:nvSpPr>
          <p:spPr>
            <a:xfrm>
              <a:off x="343217" y="322263"/>
              <a:ext cx="677835" cy="657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Arial"/>
                <a:ea typeface="新細明體"/>
              </a:endParaRPr>
            </a:p>
          </p:txBody>
        </p:sp>
      </p:grpSp>
      <p:pic>
        <p:nvPicPr>
          <p:cNvPr id="167938" name="圖片 5"/>
          <p:cNvPicPr>
            <a:picLocks noChangeAspect="1"/>
          </p:cNvPicPr>
          <p:nvPr/>
        </p:nvPicPr>
        <p:blipFill>
          <a:blip r:embed="rId3"/>
          <a:srcRect/>
          <a:stretch>
            <a:fillRect/>
          </a:stretch>
        </p:blipFill>
        <p:spPr bwMode="auto">
          <a:xfrm>
            <a:off x="228600" y="1219200"/>
            <a:ext cx="8720138" cy="5410200"/>
          </a:xfrm>
          <a:prstGeom prst="rect">
            <a:avLst/>
          </a:prstGeom>
          <a:noFill/>
          <a:ln w="9525">
            <a:noFill/>
            <a:miter lim="800000"/>
            <a:headEnd/>
            <a:tailEnd/>
          </a:ln>
        </p:spPr>
      </p:pic>
      <p:pic>
        <p:nvPicPr>
          <p:cNvPr id="167939" name="圖片 18"/>
          <p:cNvPicPr>
            <a:picLocks noChangeAspect="1"/>
          </p:cNvPicPr>
          <p:nvPr/>
        </p:nvPicPr>
        <p:blipFill>
          <a:blip r:embed="rId4"/>
          <a:srcRect/>
          <a:stretch>
            <a:fillRect/>
          </a:stretch>
        </p:blipFill>
        <p:spPr bwMode="auto">
          <a:xfrm>
            <a:off x="5081588" y="3859213"/>
            <a:ext cx="2109787" cy="1196975"/>
          </a:xfrm>
          <a:prstGeom prst="rect">
            <a:avLst/>
          </a:prstGeom>
          <a:noFill/>
          <a:ln w="9525">
            <a:noFill/>
            <a:miter lim="800000"/>
            <a:headEnd/>
            <a:tailEnd/>
          </a:ln>
        </p:spPr>
      </p:pic>
      <p:pic>
        <p:nvPicPr>
          <p:cNvPr id="167940" name="圖片 19"/>
          <p:cNvPicPr>
            <a:picLocks noChangeAspect="1"/>
          </p:cNvPicPr>
          <p:nvPr/>
        </p:nvPicPr>
        <p:blipFill>
          <a:blip r:embed="rId5"/>
          <a:srcRect/>
          <a:stretch>
            <a:fillRect/>
          </a:stretch>
        </p:blipFill>
        <p:spPr bwMode="auto">
          <a:xfrm>
            <a:off x="1565275" y="2241550"/>
            <a:ext cx="3481388" cy="1846263"/>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985" name="群組 14"/>
          <p:cNvGrpSpPr>
            <a:grpSpLocks/>
          </p:cNvGrpSpPr>
          <p:nvPr/>
        </p:nvGrpSpPr>
        <p:grpSpPr bwMode="auto">
          <a:xfrm>
            <a:off x="342900" y="322263"/>
            <a:ext cx="7810500" cy="744537"/>
            <a:chOff x="343217" y="322263"/>
            <a:chExt cx="7810183" cy="744537"/>
          </a:xfrm>
        </p:grpSpPr>
        <p:sp>
          <p:nvSpPr>
            <p:cNvPr id="3" name="矩形 2"/>
            <p:cNvSpPr/>
            <p:nvPr/>
          </p:nvSpPr>
          <p:spPr>
            <a:xfrm>
              <a:off x="1027402" y="322263"/>
              <a:ext cx="677834" cy="6572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Arial"/>
                <a:ea typeface="新細明體"/>
              </a:endParaRPr>
            </a:p>
          </p:txBody>
        </p:sp>
        <p:sp>
          <p:nvSpPr>
            <p:cNvPr id="169990" name="文字方塊 3"/>
            <p:cNvSpPr txBox="1">
              <a:spLocks noChangeArrowheads="1"/>
            </p:cNvSpPr>
            <p:nvPr/>
          </p:nvSpPr>
          <p:spPr bwMode="auto">
            <a:xfrm>
              <a:off x="387350" y="325438"/>
              <a:ext cx="7766050" cy="741362"/>
            </a:xfrm>
            <a:prstGeom prst="rect">
              <a:avLst/>
            </a:prstGeom>
            <a:noFill/>
            <a:ln w="9525">
              <a:noFill/>
              <a:miter lim="800000"/>
              <a:headEnd/>
              <a:tailEnd/>
            </a:ln>
          </p:spPr>
          <p:txBody>
            <a:bodyPr wrap="none" lIns="0" tIns="0" rIns="0" bIns="0"/>
            <a:lstStyle/>
            <a:p>
              <a:r>
                <a:rPr kumimoji="0" lang="zh-TW" altLang="en-US" sz="4400" b="1">
                  <a:solidFill>
                    <a:srgbClr val="000000"/>
                  </a:solidFill>
                  <a:latin typeface="微軟正黑體" pitchFamily="34" charset="-120"/>
                  <a:ea typeface="微軟正黑體" pitchFamily="34" charset="-120"/>
                </a:rPr>
                <a:t>明 </a:t>
              </a:r>
              <a:r>
                <a:rPr kumimoji="0" lang="zh-TW" altLang="en-US" sz="4400" b="1">
                  <a:solidFill>
                    <a:srgbClr val="FFFFFF"/>
                  </a:solidFill>
                  <a:latin typeface="微軟正黑體" pitchFamily="34" charset="-120"/>
                  <a:ea typeface="微軟正黑體" pitchFamily="34" charset="-120"/>
                </a:rPr>
                <a:t>暗 </a:t>
              </a:r>
              <a:r>
                <a:rPr kumimoji="0" lang="en-US" altLang="zh-TW" sz="4400" b="1">
                  <a:solidFill>
                    <a:srgbClr val="000000"/>
                  </a:solidFill>
                  <a:latin typeface="微軟正黑體" pitchFamily="34" charset="-120"/>
                  <a:ea typeface="微軟正黑體" pitchFamily="34" charset="-120"/>
                </a:rPr>
                <a:t>Highlight + </a:t>
              </a:r>
              <a:r>
                <a:rPr kumimoji="0" lang="zh-TW" altLang="en-US" sz="4400" b="1">
                  <a:solidFill>
                    <a:srgbClr val="000000"/>
                  </a:solidFill>
                  <a:latin typeface="微軟正黑體" pitchFamily="34" charset="-120"/>
                  <a:ea typeface="微軟正黑體" pitchFamily="34" charset="-120"/>
                </a:rPr>
                <a:t>放大鏡</a:t>
              </a:r>
            </a:p>
          </p:txBody>
        </p:sp>
        <p:sp>
          <p:nvSpPr>
            <p:cNvPr id="5" name="矩形 4"/>
            <p:cNvSpPr/>
            <p:nvPr/>
          </p:nvSpPr>
          <p:spPr>
            <a:xfrm>
              <a:off x="343217" y="322263"/>
              <a:ext cx="677835" cy="657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Arial"/>
                <a:ea typeface="新細明體"/>
              </a:endParaRPr>
            </a:p>
          </p:txBody>
        </p:sp>
      </p:grpSp>
      <p:pic>
        <p:nvPicPr>
          <p:cNvPr id="169986" name="圖片 5"/>
          <p:cNvPicPr>
            <a:picLocks noChangeAspect="1"/>
          </p:cNvPicPr>
          <p:nvPr/>
        </p:nvPicPr>
        <p:blipFill>
          <a:blip r:embed="rId3"/>
          <a:srcRect/>
          <a:stretch>
            <a:fillRect/>
          </a:stretch>
        </p:blipFill>
        <p:spPr bwMode="auto">
          <a:xfrm>
            <a:off x="228600" y="1219200"/>
            <a:ext cx="8720138" cy="5410200"/>
          </a:xfrm>
          <a:prstGeom prst="rect">
            <a:avLst/>
          </a:prstGeom>
          <a:noFill/>
          <a:ln w="9525">
            <a:noFill/>
            <a:miter lim="800000"/>
            <a:headEnd/>
            <a:tailEnd/>
          </a:ln>
        </p:spPr>
      </p:pic>
      <p:pic>
        <p:nvPicPr>
          <p:cNvPr id="20" name="圖片 19"/>
          <p:cNvPicPr>
            <a:picLocks noChangeAspect="1"/>
          </p:cNvPicPr>
          <p:nvPr/>
        </p:nvPicPr>
        <p:blipFill rotWithShape="1">
          <a:blip r:embed="rId4" cstate="hqprint"/>
          <a:srcRect/>
          <a:stretch/>
        </p:blipFill>
        <p:spPr>
          <a:xfrm>
            <a:off x="1524000" y="2242127"/>
            <a:ext cx="3962401" cy="2101273"/>
          </a:xfrm>
          <a:prstGeom prst="rect">
            <a:avLst/>
          </a:prstGeom>
          <a:effectLst>
            <a:glow rad="139700">
              <a:schemeClr val="bg1">
                <a:alpha val="40000"/>
              </a:schemeClr>
            </a:glow>
          </a:effectLst>
        </p:spPr>
      </p:pic>
      <p:pic>
        <p:nvPicPr>
          <p:cNvPr id="9" name="圖片 8"/>
          <p:cNvPicPr>
            <a:picLocks noChangeAspect="1"/>
          </p:cNvPicPr>
          <p:nvPr/>
        </p:nvPicPr>
        <p:blipFill rotWithShape="1">
          <a:blip r:embed="rId5" cstate="hqprint"/>
          <a:srcRect/>
          <a:stretch/>
        </p:blipFill>
        <p:spPr>
          <a:xfrm>
            <a:off x="5081953" y="3859822"/>
            <a:ext cx="2467019" cy="1397977"/>
          </a:xfrm>
          <a:prstGeom prst="rect">
            <a:avLst/>
          </a:prstGeom>
          <a:effectLst>
            <a:glow rad="139700">
              <a:schemeClr val="bg1">
                <a:alpha val="40000"/>
              </a:schemeClr>
            </a:glow>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033" name="群組 14"/>
          <p:cNvGrpSpPr>
            <a:grpSpLocks/>
          </p:cNvGrpSpPr>
          <p:nvPr/>
        </p:nvGrpSpPr>
        <p:grpSpPr bwMode="auto">
          <a:xfrm>
            <a:off x="342900" y="322263"/>
            <a:ext cx="7810500" cy="744537"/>
            <a:chOff x="343217" y="322263"/>
            <a:chExt cx="7810183" cy="744537"/>
          </a:xfrm>
        </p:grpSpPr>
        <p:sp>
          <p:nvSpPr>
            <p:cNvPr id="3" name="矩形 2"/>
            <p:cNvSpPr/>
            <p:nvPr/>
          </p:nvSpPr>
          <p:spPr>
            <a:xfrm>
              <a:off x="1027402" y="322263"/>
              <a:ext cx="677834" cy="6572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Arial"/>
                <a:ea typeface="新細明體"/>
              </a:endParaRPr>
            </a:p>
          </p:txBody>
        </p:sp>
        <p:sp>
          <p:nvSpPr>
            <p:cNvPr id="172038" name="文字方塊 3"/>
            <p:cNvSpPr txBox="1">
              <a:spLocks noChangeArrowheads="1"/>
            </p:cNvSpPr>
            <p:nvPr/>
          </p:nvSpPr>
          <p:spPr bwMode="auto">
            <a:xfrm>
              <a:off x="387350" y="325438"/>
              <a:ext cx="7766050" cy="741362"/>
            </a:xfrm>
            <a:prstGeom prst="rect">
              <a:avLst/>
            </a:prstGeom>
            <a:noFill/>
            <a:ln w="9525">
              <a:noFill/>
              <a:miter lim="800000"/>
              <a:headEnd/>
              <a:tailEnd/>
            </a:ln>
          </p:spPr>
          <p:txBody>
            <a:bodyPr wrap="none" lIns="0" tIns="0" rIns="0" bIns="0"/>
            <a:lstStyle/>
            <a:p>
              <a:r>
                <a:rPr kumimoji="0" lang="zh-TW" altLang="en-US" sz="4400" b="1">
                  <a:solidFill>
                    <a:srgbClr val="000000"/>
                  </a:solidFill>
                  <a:latin typeface="微軟正黑體" pitchFamily="34" charset="-120"/>
                  <a:ea typeface="微軟正黑體" pitchFamily="34" charset="-120"/>
                </a:rPr>
                <a:t>明 </a:t>
              </a:r>
              <a:r>
                <a:rPr kumimoji="0" lang="zh-TW" altLang="en-US" sz="4400" b="1">
                  <a:solidFill>
                    <a:srgbClr val="FFFFFF"/>
                  </a:solidFill>
                  <a:latin typeface="微軟正黑體" pitchFamily="34" charset="-120"/>
                  <a:ea typeface="微軟正黑體" pitchFamily="34" charset="-120"/>
                </a:rPr>
                <a:t>暗 </a:t>
              </a:r>
              <a:r>
                <a:rPr kumimoji="0" lang="en-US" altLang="zh-TW" sz="4400" b="1">
                  <a:solidFill>
                    <a:srgbClr val="000000"/>
                  </a:solidFill>
                  <a:latin typeface="微軟正黑體" pitchFamily="34" charset="-120"/>
                  <a:ea typeface="微軟正黑體" pitchFamily="34" charset="-120"/>
                </a:rPr>
                <a:t>Highlight + </a:t>
              </a:r>
              <a:r>
                <a:rPr kumimoji="0" lang="zh-TW" altLang="en-US" sz="4400" b="1">
                  <a:solidFill>
                    <a:srgbClr val="000000"/>
                  </a:solidFill>
                  <a:latin typeface="微軟正黑體" pitchFamily="34" charset="-120"/>
                  <a:ea typeface="微軟正黑體" pitchFamily="34" charset="-120"/>
                </a:rPr>
                <a:t>放大鏡 </a:t>
              </a:r>
              <a:r>
                <a:rPr kumimoji="0" lang="en-US" altLang="zh-TW" sz="4400" b="1">
                  <a:solidFill>
                    <a:srgbClr val="000000"/>
                  </a:solidFill>
                  <a:latin typeface="微軟正黑體" pitchFamily="34" charset="-120"/>
                  <a:ea typeface="微軟正黑體" pitchFamily="34" charset="-120"/>
                </a:rPr>
                <a:t>+ </a:t>
              </a:r>
              <a:r>
                <a:rPr kumimoji="0" lang="zh-TW" altLang="en-US" sz="4400" b="1">
                  <a:solidFill>
                    <a:srgbClr val="000000"/>
                  </a:solidFill>
                  <a:latin typeface="微軟正黑體" pitchFamily="34" charset="-120"/>
                  <a:ea typeface="微軟正黑體" pitchFamily="34" charset="-120"/>
                </a:rPr>
                <a:t>景深</a:t>
              </a:r>
            </a:p>
          </p:txBody>
        </p:sp>
        <p:sp>
          <p:nvSpPr>
            <p:cNvPr id="5" name="矩形 4"/>
            <p:cNvSpPr/>
            <p:nvPr/>
          </p:nvSpPr>
          <p:spPr>
            <a:xfrm>
              <a:off x="343217" y="322263"/>
              <a:ext cx="677835" cy="657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Arial"/>
                <a:ea typeface="新細明體"/>
              </a:endParaRPr>
            </a:p>
          </p:txBody>
        </p:sp>
      </p:grpSp>
      <p:pic>
        <p:nvPicPr>
          <p:cNvPr id="172034" name="圖片 5"/>
          <p:cNvPicPr>
            <a:picLocks noChangeAspect="1"/>
          </p:cNvPicPr>
          <p:nvPr/>
        </p:nvPicPr>
        <p:blipFill>
          <a:blip r:embed="rId3"/>
          <a:srcRect/>
          <a:stretch>
            <a:fillRect/>
          </a:stretch>
        </p:blipFill>
        <p:spPr bwMode="auto">
          <a:xfrm>
            <a:off x="228600" y="1219200"/>
            <a:ext cx="8720138" cy="5410200"/>
          </a:xfrm>
          <a:prstGeom prst="rect">
            <a:avLst/>
          </a:prstGeom>
          <a:noFill/>
          <a:ln w="9525">
            <a:noFill/>
            <a:miter lim="800000"/>
            <a:headEnd/>
            <a:tailEnd/>
          </a:ln>
        </p:spPr>
      </p:pic>
      <p:pic>
        <p:nvPicPr>
          <p:cNvPr id="20" name="圖片 19"/>
          <p:cNvPicPr>
            <a:picLocks noChangeAspect="1"/>
          </p:cNvPicPr>
          <p:nvPr/>
        </p:nvPicPr>
        <p:blipFill rotWithShape="1">
          <a:blip r:embed="rId4" cstate="hqprint"/>
          <a:srcRect/>
          <a:stretch/>
        </p:blipFill>
        <p:spPr>
          <a:xfrm>
            <a:off x="1524000" y="2242127"/>
            <a:ext cx="3962401" cy="2101273"/>
          </a:xfrm>
          <a:prstGeom prst="rect">
            <a:avLst/>
          </a:prstGeom>
          <a:effectLst>
            <a:glow rad="139700">
              <a:schemeClr val="bg1">
                <a:alpha val="40000"/>
              </a:schemeClr>
            </a:glow>
          </a:effectLst>
        </p:spPr>
      </p:pic>
      <p:pic>
        <p:nvPicPr>
          <p:cNvPr id="9" name="圖片 8"/>
          <p:cNvPicPr>
            <a:picLocks noChangeAspect="1"/>
          </p:cNvPicPr>
          <p:nvPr/>
        </p:nvPicPr>
        <p:blipFill rotWithShape="1">
          <a:blip r:embed="rId5" cstate="hqprint"/>
          <a:srcRect/>
          <a:stretch/>
        </p:blipFill>
        <p:spPr>
          <a:xfrm>
            <a:off x="5081953" y="3859822"/>
            <a:ext cx="2467019" cy="1397977"/>
          </a:xfrm>
          <a:prstGeom prst="rect">
            <a:avLst/>
          </a:prstGeom>
          <a:effectLst>
            <a:glow rad="139700">
              <a:schemeClr val="bg1">
                <a:alpha val="40000"/>
              </a:schemeClr>
            </a:glo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a:grpSpLocks/>
          </p:cNvGrpSpPr>
          <p:nvPr/>
        </p:nvGrpSpPr>
        <p:grpSpPr bwMode="auto">
          <a:xfrm>
            <a:off x="250825" y="836613"/>
            <a:ext cx="4176713" cy="4284662"/>
            <a:chOff x="251400" y="836640"/>
            <a:chExt cx="4176580" cy="4284160"/>
          </a:xfrm>
        </p:grpSpPr>
        <p:pic>
          <p:nvPicPr>
            <p:cNvPr id="26629" name="圖片 1"/>
            <p:cNvPicPr>
              <a:picLocks noChangeAspect="1"/>
            </p:cNvPicPr>
            <p:nvPr/>
          </p:nvPicPr>
          <p:blipFill>
            <a:blip r:embed="rId2"/>
            <a:srcRect/>
            <a:stretch>
              <a:fillRect/>
            </a:stretch>
          </p:blipFill>
          <p:spPr bwMode="auto">
            <a:xfrm>
              <a:off x="251400" y="1988365"/>
              <a:ext cx="4176580" cy="3132435"/>
            </a:xfrm>
            <a:prstGeom prst="rect">
              <a:avLst/>
            </a:prstGeom>
            <a:noFill/>
            <a:ln w="9525">
              <a:noFill/>
              <a:miter lim="800000"/>
              <a:headEnd/>
              <a:tailEnd/>
            </a:ln>
          </p:spPr>
        </p:pic>
        <p:sp>
          <p:nvSpPr>
            <p:cNvPr id="3" name="矩形 2"/>
            <p:cNvSpPr/>
            <p:nvPr/>
          </p:nvSpPr>
          <p:spPr>
            <a:xfrm>
              <a:off x="791133" y="836640"/>
              <a:ext cx="3097114" cy="646036"/>
            </a:xfrm>
            <a:prstGeom prst="rect">
              <a:avLst/>
            </a:prstGeom>
          </p:spPr>
          <p:txBody>
            <a:bodyPr>
              <a:spAutoFit/>
            </a:bodyPr>
            <a:lstStyle/>
            <a:p>
              <a:pPr algn="ctr">
                <a:defRPr/>
              </a:pPr>
              <a:r>
                <a:rPr lang="zh-TW" altLang="en-US" sz="3600" b="1" dirty="0">
                  <a:latin typeface="+mj-ea"/>
                  <a:ea typeface="+mj-ea"/>
                </a:rPr>
                <a:t>睿智的觀眾</a:t>
              </a:r>
            </a:p>
          </p:txBody>
        </p:sp>
      </p:grpSp>
      <p:grpSp>
        <p:nvGrpSpPr>
          <p:cNvPr id="7" name="群組 6"/>
          <p:cNvGrpSpPr>
            <a:grpSpLocks/>
          </p:cNvGrpSpPr>
          <p:nvPr/>
        </p:nvGrpSpPr>
        <p:grpSpPr bwMode="auto">
          <a:xfrm>
            <a:off x="4716463" y="836613"/>
            <a:ext cx="4175125" cy="4284662"/>
            <a:chOff x="4716020" y="836640"/>
            <a:chExt cx="4176000" cy="4284160"/>
          </a:xfrm>
        </p:grpSpPr>
        <p:pic>
          <p:nvPicPr>
            <p:cNvPr id="26627" name="圖片 3"/>
            <p:cNvPicPr>
              <a:picLocks noChangeAspect="1"/>
            </p:cNvPicPr>
            <p:nvPr/>
          </p:nvPicPr>
          <p:blipFill>
            <a:blip r:embed="rId3"/>
            <a:srcRect/>
            <a:stretch>
              <a:fillRect/>
            </a:stretch>
          </p:blipFill>
          <p:spPr bwMode="auto">
            <a:xfrm>
              <a:off x="4716020" y="1988800"/>
              <a:ext cx="4176000" cy="3132000"/>
            </a:xfrm>
            <a:prstGeom prst="rect">
              <a:avLst/>
            </a:prstGeom>
            <a:noFill/>
            <a:ln w="9525">
              <a:noFill/>
              <a:miter lim="800000"/>
              <a:headEnd/>
              <a:tailEnd/>
            </a:ln>
          </p:spPr>
        </p:pic>
        <p:sp>
          <p:nvSpPr>
            <p:cNvPr id="5" name="矩形 4"/>
            <p:cNvSpPr/>
            <p:nvPr/>
          </p:nvSpPr>
          <p:spPr>
            <a:xfrm>
              <a:off x="4716020" y="836640"/>
              <a:ext cx="4176000" cy="646036"/>
            </a:xfrm>
            <a:prstGeom prst="rect">
              <a:avLst/>
            </a:prstGeom>
          </p:spPr>
          <p:txBody>
            <a:bodyPr>
              <a:spAutoFit/>
            </a:bodyPr>
            <a:lstStyle/>
            <a:p>
              <a:pPr algn="ctr">
                <a:defRPr/>
              </a:pPr>
              <a:r>
                <a:rPr lang="zh-TW" altLang="en-US" sz="3600" b="1" dirty="0">
                  <a:latin typeface="+mj-ea"/>
                  <a:ea typeface="+mj-ea"/>
                </a:rPr>
                <a:t>領域不同的觀眾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ext Box 11"/>
          <p:cNvSpPr txBox="1">
            <a:spLocks noChangeArrowheads="1"/>
          </p:cNvSpPr>
          <p:nvPr/>
        </p:nvSpPr>
        <p:spPr bwMode="auto">
          <a:xfrm>
            <a:off x="381000" y="228600"/>
            <a:ext cx="8001000" cy="762000"/>
          </a:xfrm>
          <a:prstGeom prst="rect">
            <a:avLst/>
          </a:prstGeom>
          <a:noFill/>
          <a:ln w="9525">
            <a:noFill/>
            <a:miter lim="800000"/>
            <a:headEnd/>
            <a:tailEnd/>
          </a:ln>
        </p:spPr>
        <p:txBody>
          <a:bodyPr>
            <a:spAutoFit/>
          </a:bodyPr>
          <a:lstStyle/>
          <a:p>
            <a:pPr>
              <a:spcBef>
                <a:spcPct val="50000"/>
              </a:spcBef>
            </a:pPr>
            <a:r>
              <a:rPr lang="zh-TW" altLang="en-US" sz="4400" b="1">
                <a:solidFill>
                  <a:srgbClr val="000000"/>
                </a:solidFill>
                <a:ea typeface="微軟正黑體" pitchFamily="34" charset="-120"/>
              </a:rPr>
              <a:t>遮罩 </a:t>
            </a:r>
            <a:r>
              <a:rPr lang="en-US" altLang="zh-TW" sz="4400" b="1">
                <a:solidFill>
                  <a:srgbClr val="000000"/>
                </a:solidFill>
                <a:ea typeface="微軟正黑體" pitchFamily="34" charset="-120"/>
              </a:rPr>
              <a:t>Highlight (1)</a:t>
            </a:r>
          </a:p>
        </p:txBody>
      </p:sp>
      <p:pic>
        <p:nvPicPr>
          <p:cNvPr id="174082" name="Picture 4" descr="r2zpcttl"/>
          <p:cNvPicPr>
            <a:picLocks noChangeAspect="1" noChangeArrowheads="1"/>
          </p:cNvPicPr>
          <p:nvPr/>
        </p:nvPicPr>
        <p:blipFill>
          <a:blip r:embed="rId3"/>
          <a:srcRect/>
          <a:stretch>
            <a:fillRect/>
          </a:stretch>
        </p:blipFill>
        <p:spPr bwMode="auto">
          <a:xfrm>
            <a:off x="381000" y="1066800"/>
            <a:ext cx="8443913" cy="5519738"/>
          </a:xfrm>
          <a:prstGeom prst="rect">
            <a:avLst/>
          </a:prstGeom>
          <a:solidFill>
            <a:srgbClr val="000000">
              <a:alpha val="59999"/>
            </a:srgbClr>
          </a:solidFill>
          <a:ln w="9525" algn="ctr">
            <a:noFill/>
            <a:miter lim="800000"/>
            <a:headEnd/>
            <a:tailEnd/>
          </a:ln>
        </p:spPr>
      </p:pic>
      <p:sp>
        <p:nvSpPr>
          <p:cNvPr id="174083" name="AutoShape 5"/>
          <p:cNvSpPr>
            <a:spLocks noChangeArrowheads="1"/>
          </p:cNvSpPr>
          <p:nvPr/>
        </p:nvSpPr>
        <p:spPr bwMode="auto">
          <a:xfrm>
            <a:off x="392113" y="1557338"/>
            <a:ext cx="8410575" cy="863600"/>
          </a:xfrm>
          <a:prstGeom prst="flowChartProcess">
            <a:avLst/>
          </a:prstGeom>
          <a:solidFill>
            <a:schemeClr val="bg1">
              <a:alpha val="89803"/>
            </a:schemeClr>
          </a:solidFill>
          <a:ln w="9525" algn="ctr">
            <a:noFill/>
            <a:miter lim="800000"/>
            <a:headEnd/>
            <a:tailEnd/>
          </a:ln>
        </p:spPr>
        <p:txBody>
          <a:bodyPr wrap="none" anchor="ctr"/>
          <a:lstStyle/>
          <a:p>
            <a:endParaRPr lang="zh-TW" altLang="en-US">
              <a:solidFill>
                <a:srgbClr val="000000"/>
              </a:solidFill>
            </a:endParaRPr>
          </a:p>
        </p:txBody>
      </p:sp>
      <p:sp>
        <p:nvSpPr>
          <p:cNvPr id="174084" name="AutoShape 11"/>
          <p:cNvSpPr>
            <a:spLocks noChangeArrowheads="1"/>
          </p:cNvSpPr>
          <p:nvPr/>
        </p:nvSpPr>
        <p:spPr bwMode="auto">
          <a:xfrm>
            <a:off x="392113" y="3076575"/>
            <a:ext cx="8420100" cy="625475"/>
          </a:xfrm>
          <a:prstGeom prst="flowChartProcess">
            <a:avLst/>
          </a:prstGeom>
          <a:solidFill>
            <a:schemeClr val="bg1">
              <a:alpha val="89803"/>
            </a:schemeClr>
          </a:solidFill>
          <a:ln w="9525" algn="ctr">
            <a:noFill/>
            <a:miter lim="800000"/>
            <a:headEnd/>
            <a:tailEnd/>
          </a:ln>
        </p:spPr>
        <p:txBody>
          <a:bodyPr wrap="none" anchor="ctr"/>
          <a:lstStyle/>
          <a:p>
            <a:endParaRPr lang="zh-TW" altLang="en-US">
              <a:solidFill>
                <a:srgbClr val="000000"/>
              </a:solidFill>
            </a:endParaRPr>
          </a:p>
        </p:txBody>
      </p:sp>
      <p:sp>
        <p:nvSpPr>
          <p:cNvPr id="174085" name="AutoShape 12"/>
          <p:cNvSpPr>
            <a:spLocks noChangeArrowheads="1"/>
          </p:cNvSpPr>
          <p:nvPr/>
        </p:nvSpPr>
        <p:spPr bwMode="auto">
          <a:xfrm>
            <a:off x="392113" y="4352925"/>
            <a:ext cx="8420100" cy="311150"/>
          </a:xfrm>
          <a:prstGeom prst="flowChartProcess">
            <a:avLst/>
          </a:prstGeom>
          <a:solidFill>
            <a:schemeClr val="bg1">
              <a:alpha val="89803"/>
            </a:schemeClr>
          </a:solidFill>
          <a:ln w="9525" algn="ctr">
            <a:noFill/>
            <a:miter lim="800000"/>
            <a:headEnd/>
            <a:tailEnd/>
          </a:ln>
        </p:spPr>
        <p:txBody>
          <a:bodyPr wrap="none" anchor="ctr"/>
          <a:lstStyle/>
          <a:p>
            <a:endParaRPr lang="zh-TW" altLang="en-US">
              <a:solidFill>
                <a:srgbClr val="000000"/>
              </a:solidFill>
            </a:endParaRPr>
          </a:p>
        </p:txBody>
      </p:sp>
      <p:sp>
        <p:nvSpPr>
          <p:cNvPr id="174086" name="AutoShape 13"/>
          <p:cNvSpPr>
            <a:spLocks noChangeArrowheads="1"/>
          </p:cNvSpPr>
          <p:nvPr/>
        </p:nvSpPr>
        <p:spPr bwMode="auto">
          <a:xfrm>
            <a:off x="392113" y="5311775"/>
            <a:ext cx="8420100" cy="311150"/>
          </a:xfrm>
          <a:prstGeom prst="flowChartProcess">
            <a:avLst/>
          </a:prstGeom>
          <a:solidFill>
            <a:schemeClr val="bg1">
              <a:alpha val="89803"/>
            </a:schemeClr>
          </a:solidFill>
          <a:ln w="9525" algn="ctr">
            <a:noFill/>
            <a:miter lim="800000"/>
            <a:headEnd/>
            <a:tailEnd/>
          </a:ln>
        </p:spPr>
        <p:txBody>
          <a:bodyPr wrap="none" anchor="ctr"/>
          <a:lstStyle/>
          <a:p>
            <a:endParaRPr lang="zh-TW" altLang="en-US">
              <a:solidFill>
                <a:srgbClr val="000000"/>
              </a:solidFill>
            </a:endParaRPr>
          </a:p>
        </p:txBody>
      </p:sp>
      <p:sp>
        <p:nvSpPr>
          <p:cNvPr id="174087" name="AutoShape 14"/>
          <p:cNvSpPr>
            <a:spLocks noChangeArrowheads="1"/>
          </p:cNvSpPr>
          <p:nvPr/>
        </p:nvSpPr>
        <p:spPr bwMode="auto">
          <a:xfrm>
            <a:off x="392113" y="6269038"/>
            <a:ext cx="8420100" cy="301625"/>
          </a:xfrm>
          <a:prstGeom prst="flowChartProcess">
            <a:avLst/>
          </a:prstGeom>
          <a:solidFill>
            <a:schemeClr val="bg1">
              <a:alpha val="89803"/>
            </a:schemeClr>
          </a:solidFill>
          <a:ln w="9525" algn="ctr">
            <a:noFill/>
            <a:miter lim="800000"/>
            <a:headEnd/>
            <a:tailEnd/>
          </a:ln>
        </p:spPr>
        <p:txBody>
          <a:bodyPr wrap="none" anchor="ctr"/>
          <a:lstStyle/>
          <a:p>
            <a:endParaRPr lang="zh-TW" altLang="en-US">
              <a:solidFill>
                <a:srgbClr val="000000"/>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AutoShape 13"/>
          <p:cNvSpPr>
            <a:spLocks noChangeArrowheads="1"/>
          </p:cNvSpPr>
          <p:nvPr/>
        </p:nvSpPr>
        <p:spPr bwMode="auto">
          <a:xfrm>
            <a:off x="0" y="0"/>
            <a:ext cx="9144000" cy="6858000"/>
          </a:xfrm>
          <a:prstGeom prst="flowChartProcess">
            <a:avLst/>
          </a:prstGeom>
          <a:solidFill>
            <a:srgbClr val="000000">
              <a:alpha val="70195"/>
            </a:srgbClr>
          </a:solidFill>
          <a:ln w="9525">
            <a:noFill/>
            <a:miter lim="800000"/>
            <a:headEnd/>
            <a:tailEnd/>
          </a:ln>
        </p:spPr>
        <p:txBody>
          <a:bodyPr wrap="none" anchor="ctr"/>
          <a:lstStyle/>
          <a:p>
            <a:endParaRPr lang="zh-TW" altLang="en-US">
              <a:solidFill>
                <a:srgbClr val="000000"/>
              </a:solidFill>
            </a:endParaRPr>
          </a:p>
        </p:txBody>
      </p:sp>
      <p:sp>
        <p:nvSpPr>
          <p:cNvPr id="176130" name="Text Box 11"/>
          <p:cNvSpPr txBox="1">
            <a:spLocks noChangeArrowheads="1"/>
          </p:cNvSpPr>
          <p:nvPr/>
        </p:nvSpPr>
        <p:spPr bwMode="auto">
          <a:xfrm>
            <a:off x="381000" y="228600"/>
            <a:ext cx="8001000" cy="762000"/>
          </a:xfrm>
          <a:prstGeom prst="rect">
            <a:avLst/>
          </a:prstGeom>
          <a:noFill/>
          <a:ln w="9525">
            <a:noFill/>
            <a:miter lim="800000"/>
            <a:headEnd/>
            <a:tailEnd/>
          </a:ln>
        </p:spPr>
        <p:txBody>
          <a:bodyPr>
            <a:spAutoFit/>
          </a:bodyPr>
          <a:lstStyle/>
          <a:p>
            <a:pPr>
              <a:spcBef>
                <a:spcPct val="50000"/>
              </a:spcBef>
            </a:pPr>
            <a:r>
              <a:rPr lang="zh-TW" altLang="en-US" sz="4400" b="1">
                <a:solidFill>
                  <a:srgbClr val="FFFFFF"/>
                </a:solidFill>
                <a:ea typeface="微軟正黑體" pitchFamily="34" charset="-120"/>
              </a:rPr>
              <a:t>遮罩 </a:t>
            </a:r>
            <a:r>
              <a:rPr lang="en-US" altLang="zh-TW" sz="4400" b="1">
                <a:solidFill>
                  <a:srgbClr val="FFFFFF"/>
                </a:solidFill>
                <a:ea typeface="微軟正黑體" pitchFamily="34" charset="-120"/>
              </a:rPr>
              <a:t>Highlight (2)</a:t>
            </a:r>
          </a:p>
        </p:txBody>
      </p:sp>
      <p:pic>
        <p:nvPicPr>
          <p:cNvPr id="176131" name="Picture 3" descr="r2zpcttl"/>
          <p:cNvPicPr>
            <a:picLocks noChangeAspect="1" noChangeArrowheads="1"/>
          </p:cNvPicPr>
          <p:nvPr/>
        </p:nvPicPr>
        <p:blipFill>
          <a:blip r:embed="rId3"/>
          <a:srcRect/>
          <a:stretch>
            <a:fillRect/>
          </a:stretch>
        </p:blipFill>
        <p:spPr bwMode="auto">
          <a:xfrm>
            <a:off x="381000" y="1066800"/>
            <a:ext cx="8443913" cy="5519738"/>
          </a:xfrm>
          <a:prstGeom prst="rect">
            <a:avLst/>
          </a:prstGeom>
          <a:solidFill>
            <a:srgbClr val="000000">
              <a:alpha val="59999"/>
            </a:srgbClr>
          </a:solidFill>
          <a:ln w="9525" algn="ctr">
            <a:noFill/>
            <a:miter lim="800000"/>
            <a:headEnd/>
            <a:tailEnd/>
          </a:ln>
        </p:spPr>
      </p:pic>
      <p:sp>
        <p:nvSpPr>
          <p:cNvPr id="176132" name="AutoShape 4"/>
          <p:cNvSpPr>
            <a:spLocks noChangeArrowheads="1"/>
          </p:cNvSpPr>
          <p:nvPr/>
        </p:nvSpPr>
        <p:spPr bwMode="auto">
          <a:xfrm>
            <a:off x="381000" y="1557338"/>
            <a:ext cx="8443913" cy="874712"/>
          </a:xfrm>
          <a:prstGeom prst="flowChartProcess">
            <a:avLst/>
          </a:prstGeom>
          <a:solidFill>
            <a:srgbClr val="000000">
              <a:alpha val="70195"/>
            </a:srgbClr>
          </a:solidFill>
          <a:ln w="9525">
            <a:noFill/>
            <a:miter lim="800000"/>
            <a:headEnd/>
            <a:tailEnd/>
          </a:ln>
        </p:spPr>
        <p:txBody>
          <a:bodyPr wrap="none" anchor="ctr"/>
          <a:lstStyle/>
          <a:p>
            <a:endParaRPr lang="zh-TW" altLang="en-US">
              <a:solidFill>
                <a:srgbClr val="000000"/>
              </a:solidFill>
            </a:endParaRPr>
          </a:p>
        </p:txBody>
      </p:sp>
      <p:sp>
        <p:nvSpPr>
          <p:cNvPr id="176133" name="AutoShape 9"/>
          <p:cNvSpPr>
            <a:spLocks noChangeArrowheads="1"/>
          </p:cNvSpPr>
          <p:nvPr/>
        </p:nvSpPr>
        <p:spPr bwMode="auto">
          <a:xfrm>
            <a:off x="381000" y="3070225"/>
            <a:ext cx="8443913" cy="642938"/>
          </a:xfrm>
          <a:prstGeom prst="flowChartProcess">
            <a:avLst/>
          </a:prstGeom>
          <a:solidFill>
            <a:srgbClr val="000000">
              <a:alpha val="70195"/>
            </a:srgbClr>
          </a:solidFill>
          <a:ln w="9525" algn="ctr">
            <a:noFill/>
            <a:miter lim="800000"/>
            <a:headEnd/>
            <a:tailEnd/>
          </a:ln>
        </p:spPr>
        <p:txBody>
          <a:bodyPr wrap="none" anchor="ctr"/>
          <a:lstStyle/>
          <a:p>
            <a:endParaRPr lang="zh-TW" altLang="en-US">
              <a:solidFill>
                <a:srgbClr val="000000"/>
              </a:solidFill>
            </a:endParaRPr>
          </a:p>
        </p:txBody>
      </p:sp>
      <p:sp>
        <p:nvSpPr>
          <p:cNvPr id="176134" name="AutoShape 10"/>
          <p:cNvSpPr>
            <a:spLocks noChangeArrowheads="1"/>
          </p:cNvSpPr>
          <p:nvPr/>
        </p:nvSpPr>
        <p:spPr bwMode="auto">
          <a:xfrm>
            <a:off x="381000" y="4343400"/>
            <a:ext cx="8443913" cy="320675"/>
          </a:xfrm>
          <a:prstGeom prst="flowChartProcess">
            <a:avLst/>
          </a:prstGeom>
          <a:solidFill>
            <a:srgbClr val="000000">
              <a:alpha val="70195"/>
            </a:srgbClr>
          </a:solidFill>
          <a:ln w="9525" algn="ctr">
            <a:noFill/>
            <a:miter lim="800000"/>
            <a:headEnd/>
            <a:tailEnd/>
          </a:ln>
        </p:spPr>
        <p:txBody>
          <a:bodyPr wrap="none" anchor="ctr"/>
          <a:lstStyle/>
          <a:p>
            <a:endParaRPr lang="zh-TW" altLang="en-US">
              <a:solidFill>
                <a:srgbClr val="000000"/>
              </a:solidFill>
            </a:endParaRPr>
          </a:p>
        </p:txBody>
      </p:sp>
      <p:sp>
        <p:nvSpPr>
          <p:cNvPr id="176135" name="AutoShape 11"/>
          <p:cNvSpPr>
            <a:spLocks noChangeArrowheads="1"/>
          </p:cNvSpPr>
          <p:nvPr/>
        </p:nvSpPr>
        <p:spPr bwMode="auto">
          <a:xfrm>
            <a:off x="381000" y="5302250"/>
            <a:ext cx="8443913" cy="320675"/>
          </a:xfrm>
          <a:prstGeom prst="flowChartProcess">
            <a:avLst/>
          </a:prstGeom>
          <a:solidFill>
            <a:srgbClr val="000000">
              <a:alpha val="70195"/>
            </a:srgbClr>
          </a:solidFill>
          <a:ln w="9525" algn="ctr">
            <a:noFill/>
            <a:miter lim="800000"/>
            <a:headEnd/>
            <a:tailEnd/>
          </a:ln>
        </p:spPr>
        <p:txBody>
          <a:bodyPr wrap="none" anchor="ctr"/>
          <a:lstStyle/>
          <a:p>
            <a:endParaRPr lang="zh-TW" altLang="en-US">
              <a:solidFill>
                <a:srgbClr val="000000"/>
              </a:solidFill>
            </a:endParaRPr>
          </a:p>
        </p:txBody>
      </p:sp>
      <p:sp>
        <p:nvSpPr>
          <p:cNvPr id="176136" name="AutoShape 12"/>
          <p:cNvSpPr>
            <a:spLocks noChangeArrowheads="1"/>
          </p:cNvSpPr>
          <p:nvPr/>
        </p:nvSpPr>
        <p:spPr bwMode="auto">
          <a:xfrm>
            <a:off x="381000" y="6251575"/>
            <a:ext cx="8447088" cy="338138"/>
          </a:xfrm>
          <a:prstGeom prst="flowChartProcess">
            <a:avLst/>
          </a:prstGeom>
          <a:solidFill>
            <a:srgbClr val="000000">
              <a:alpha val="70195"/>
            </a:srgbClr>
          </a:solidFill>
          <a:ln w="9525" algn="ctr">
            <a:noFill/>
            <a:miter lim="800000"/>
            <a:headEnd/>
            <a:tailEnd/>
          </a:ln>
        </p:spPr>
        <p:txBody>
          <a:bodyPr wrap="none" anchor="ctr"/>
          <a:lstStyle/>
          <a:p>
            <a:endParaRPr lang="zh-TW" altLang="en-US">
              <a:solidFill>
                <a:srgbClr val="000000"/>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Picture 5" descr="「新海誠」的圖片搜尋結果"/>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grpSp>
        <p:nvGrpSpPr>
          <p:cNvPr id="178178" name="群組 6"/>
          <p:cNvGrpSpPr>
            <a:grpSpLocks/>
          </p:cNvGrpSpPr>
          <p:nvPr/>
        </p:nvGrpSpPr>
        <p:grpSpPr bwMode="auto">
          <a:xfrm>
            <a:off x="0" y="2649538"/>
            <a:ext cx="9144000" cy="1558925"/>
            <a:chOff x="-1" y="2971800"/>
            <a:chExt cx="9144001" cy="1560512"/>
          </a:xfrm>
        </p:grpSpPr>
        <p:sp>
          <p:nvSpPr>
            <p:cNvPr id="178179" name="AutoShape 4"/>
            <p:cNvSpPr>
              <a:spLocks noChangeArrowheads="1"/>
            </p:cNvSpPr>
            <p:nvPr/>
          </p:nvSpPr>
          <p:spPr bwMode="auto">
            <a:xfrm>
              <a:off x="-1" y="2971800"/>
              <a:ext cx="9144001" cy="1560512"/>
            </a:xfrm>
            <a:prstGeom prst="flowChartProcess">
              <a:avLst/>
            </a:prstGeom>
            <a:solidFill>
              <a:srgbClr val="000000">
                <a:alpha val="50195"/>
              </a:srgbClr>
            </a:solidFill>
            <a:ln w="9525">
              <a:noFill/>
              <a:miter lim="800000"/>
              <a:headEnd/>
              <a:tailEnd/>
            </a:ln>
          </p:spPr>
          <p:txBody>
            <a:bodyPr wrap="none" anchor="ctr"/>
            <a:lstStyle/>
            <a:p>
              <a:endParaRPr lang="zh-TW" altLang="en-US">
                <a:solidFill>
                  <a:srgbClr val="000000"/>
                </a:solidFill>
              </a:endParaRPr>
            </a:p>
          </p:txBody>
        </p:sp>
        <p:sp>
          <p:nvSpPr>
            <p:cNvPr id="178180" name="Text Box 11"/>
            <p:cNvSpPr txBox="1">
              <a:spLocks noChangeArrowheads="1"/>
            </p:cNvSpPr>
            <p:nvPr/>
          </p:nvSpPr>
          <p:spPr bwMode="auto">
            <a:xfrm>
              <a:off x="381000" y="3371056"/>
              <a:ext cx="8001000" cy="762000"/>
            </a:xfrm>
            <a:prstGeom prst="rect">
              <a:avLst/>
            </a:prstGeom>
            <a:noFill/>
            <a:ln w="9525">
              <a:noFill/>
              <a:miter lim="800000"/>
              <a:headEnd/>
              <a:tailEnd/>
            </a:ln>
          </p:spPr>
          <p:txBody>
            <a:bodyPr>
              <a:spAutoFit/>
            </a:bodyPr>
            <a:lstStyle/>
            <a:p>
              <a:pPr algn="ctr">
                <a:spcBef>
                  <a:spcPct val="50000"/>
                </a:spcBef>
              </a:pPr>
              <a:r>
                <a:rPr lang="zh-TW" altLang="en-US" sz="4400" b="1">
                  <a:solidFill>
                    <a:srgbClr val="FFFFFF"/>
                  </a:solidFill>
                  <a:ea typeface="微軟正黑體" pitchFamily="34" charset="-120"/>
                </a:rPr>
                <a:t>遮罩 </a:t>
              </a:r>
              <a:r>
                <a:rPr lang="en-US" altLang="zh-TW" sz="4400" b="1">
                  <a:solidFill>
                    <a:srgbClr val="FFFFFF"/>
                  </a:solidFill>
                  <a:ea typeface="微軟正黑體" pitchFamily="34" charset="-120"/>
                </a:rPr>
                <a:t>Highlight (3)</a:t>
              </a:r>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5"/>
          <p:cNvSpPr>
            <a:spLocks noChangeArrowheads="1"/>
          </p:cNvSpPr>
          <p:nvPr/>
        </p:nvSpPr>
        <p:spPr bwMode="auto">
          <a:xfrm>
            <a:off x="4648200" y="2057400"/>
            <a:ext cx="4318000" cy="3238500"/>
          </a:xfrm>
          <a:prstGeom prst="rect">
            <a:avLst/>
          </a:prstGeom>
          <a:gradFill rotWithShape="1">
            <a:gsLst>
              <a:gs pos="0">
                <a:schemeClr val="bg1"/>
              </a:gs>
              <a:gs pos="100000">
                <a:srgbClr val="DDDDDD"/>
              </a:gs>
            </a:gsLst>
            <a:lin ang="5400000" scaled="1"/>
          </a:gradFill>
          <a:ln w="9525">
            <a:solidFill>
              <a:srgbClr val="808080"/>
            </a:solidFill>
            <a:miter lim="800000"/>
            <a:headEnd/>
            <a:tailEnd/>
          </a:ln>
        </p:spPr>
        <p:txBody>
          <a:bodyPr wrap="none" anchor="ctr"/>
          <a:lstStyle/>
          <a:p>
            <a:endParaRPr lang="zh-TW" altLang="en-US">
              <a:solidFill>
                <a:srgbClr val="000000"/>
              </a:solidFill>
            </a:endParaRPr>
          </a:p>
        </p:txBody>
      </p:sp>
      <p:sp>
        <p:nvSpPr>
          <p:cNvPr id="179202" name="Rectangle 24"/>
          <p:cNvSpPr>
            <a:spLocks noChangeArrowheads="1"/>
          </p:cNvSpPr>
          <p:nvPr/>
        </p:nvSpPr>
        <p:spPr bwMode="auto">
          <a:xfrm>
            <a:off x="228600" y="2057400"/>
            <a:ext cx="4318000" cy="3238500"/>
          </a:xfrm>
          <a:prstGeom prst="rect">
            <a:avLst/>
          </a:prstGeom>
          <a:solidFill>
            <a:schemeClr val="bg1"/>
          </a:solidFill>
          <a:ln w="9525">
            <a:solidFill>
              <a:srgbClr val="808080"/>
            </a:solidFill>
            <a:miter lim="800000"/>
            <a:headEnd/>
            <a:tailEnd/>
          </a:ln>
        </p:spPr>
        <p:txBody>
          <a:bodyPr wrap="none" anchor="ctr"/>
          <a:lstStyle/>
          <a:p>
            <a:endParaRPr lang="zh-TW" altLang="en-US">
              <a:solidFill>
                <a:srgbClr val="000000"/>
              </a:solidFill>
            </a:endParaRPr>
          </a:p>
        </p:txBody>
      </p:sp>
      <p:sp>
        <p:nvSpPr>
          <p:cNvPr id="179203" name="Text Box 11"/>
          <p:cNvSpPr txBox="1">
            <a:spLocks noChangeArrowheads="1"/>
          </p:cNvSpPr>
          <p:nvPr/>
        </p:nvSpPr>
        <p:spPr bwMode="auto">
          <a:xfrm>
            <a:off x="381000" y="228600"/>
            <a:ext cx="8001000" cy="762000"/>
          </a:xfrm>
          <a:prstGeom prst="rect">
            <a:avLst/>
          </a:prstGeom>
          <a:noFill/>
          <a:ln w="9525">
            <a:noFill/>
            <a:miter lim="800000"/>
            <a:headEnd/>
            <a:tailEnd/>
          </a:ln>
        </p:spPr>
        <p:txBody>
          <a:bodyPr>
            <a:spAutoFit/>
          </a:bodyPr>
          <a:lstStyle/>
          <a:p>
            <a:pPr>
              <a:spcBef>
                <a:spcPct val="50000"/>
              </a:spcBef>
            </a:pPr>
            <a:r>
              <a:rPr lang="zh-TW" altLang="en-US" sz="4400" b="1">
                <a:solidFill>
                  <a:srgbClr val="151515"/>
                </a:solidFill>
                <a:ea typeface="微軟正黑體" pitchFamily="34" charset="-120"/>
              </a:rPr>
              <a:t>漸層背景</a:t>
            </a:r>
          </a:p>
        </p:txBody>
      </p:sp>
      <p:sp>
        <p:nvSpPr>
          <p:cNvPr id="179204" name="文字方塊 8"/>
          <p:cNvSpPr txBox="1">
            <a:spLocks noChangeArrowheads="1"/>
          </p:cNvSpPr>
          <p:nvPr/>
        </p:nvSpPr>
        <p:spPr bwMode="auto">
          <a:xfrm>
            <a:off x="668338" y="5486400"/>
            <a:ext cx="3127375" cy="579438"/>
          </a:xfrm>
          <a:prstGeom prst="rect">
            <a:avLst/>
          </a:prstGeom>
          <a:noFill/>
          <a:ln w="9525">
            <a:noFill/>
            <a:miter lim="800000"/>
            <a:headEnd/>
            <a:tailEnd/>
          </a:ln>
        </p:spPr>
        <p:txBody>
          <a:bodyPr>
            <a:spAutoFit/>
          </a:bodyPr>
          <a:lstStyle/>
          <a:p>
            <a:pPr algn="ctr"/>
            <a:r>
              <a:rPr kumimoji="0" lang="zh-TW" altLang="en-US" sz="3200">
                <a:solidFill>
                  <a:srgbClr val="4D4D4D"/>
                </a:solidFill>
                <a:latin typeface="微軟正黑體" pitchFamily="34" charset="-120"/>
                <a:ea typeface="微軟正黑體" pitchFamily="34" charset="-120"/>
              </a:rPr>
              <a:t>空白背景</a:t>
            </a:r>
          </a:p>
        </p:txBody>
      </p:sp>
      <p:sp>
        <p:nvSpPr>
          <p:cNvPr id="179205" name="文字方塊 9"/>
          <p:cNvSpPr txBox="1">
            <a:spLocks noChangeArrowheads="1"/>
          </p:cNvSpPr>
          <p:nvPr/>
        </p:nvSpPr>
        <p:spPr bwMode="auto">
          <a:xfrm>
            <a:off x="4643438" y="5481638"/>
            <a:ext cx="4319587" cy="579437"/>
          </a:xfrm>
          <a:prstGeom prst="rect">
            <a:avLst/>
          </a:prstGeom>
          <a:noFill/>
          <a:ln w="9525">
            <a:noFill/>
            <a:miter lim="800000"/>
            <a:headEnd/>
            <a:tailEnd/>
          </a:ln>
        </p:spPr>
        <p:txBody>
          <a:bodyPr>
            <a:spAutoFit/>
          </a:bodyPr>
          <a:lstStyle/>
          <a:p>
            <a:pPr algn="ctr"/>
            <a:r>
              <a:rPr kumimoji="0" lang="zh-TW" altLang="en-US" sz="3200">
                <a:solidFill>
                  <a:srgbClr val="4D4D4D"/>
                </a:solidFill>
                <a:latin typeface="微軟正黑體" pitchFamily="34" charset="-120"/>
                <a:ea typeface="微軟正黑體" pitchFamily="34" charset="-120"/>
              </a:rPr>
              <a:t>漸層背景</a:t>
            </a:r>
          </a:p>
        </p:txBody>
      </p:sp>
      <p:pic>
        <p:nvPicPr>
          <p:cNvPr id="179206" name="Picture 20" descr="「iphone 7 png」的圖片搜尋結果"/>
          <p:cNvPicPr>
            <a:picLocks noChangeAspect="1" noChangeArrowheads="1"/>
          </p:cNvPicPr>
          <p:nvPr/>
        </p:nvPicPr>
        <p:blipFill>
          <a:blip r:embed="rId3"/>
          <a:srcRect/>
          <a:stretch>
            <a:fillRect/>
          </a:stretch>
        </p:blipFill>
        <p:spPr bwMode="auto">
          <a:xfrm>
            <a:off x="5362575" y="2678113"/>
            <a:ext cx="733425" cy="2057400"/>
          </a:xfrm>
          <a:prstGeom prst="rect">
            <a:avLst/>
          </a:prstGeom>
          <a:noFill/>
          <a:ln w="9525">
            <a:noFill/>
            <a:miter lim="800000"/>
            <a:headEnd/>
            <a:tailEnd/>
          </a:ln>
        </p:spPr>
      </p:pic>
      <p:sp>
        <p:nvSpPr>
          <p:cNvPr id="179207" name="文字方塊 9"/>
          <p:cNvSpPr txBox="1">
            <a:spLocks noChangeArrowheads="1"/>
          </p:cNvSpPr>
          <p:nvPr/>
        </p:nvSpPr>
        <p:spPr bwMode="auto">
          <a:xfrm>
            <a:off x="6324600" y="3416300"/>
            <a:ext cx="2133600" cy="579438"/>
          </a:xfrm>
          <a:prstGeom prst="rect">
            <a:avLst/>
          </a:prstGeom>
          <a:noFill/>
          <a:ln w="9525">
            <a:noFill/>
            <a:miter lim="800000"/>
            <a:headEnd/>
            <a:tailEnd/>
          </a:ln>
        </p:spPr>
        <p:txBody>
          <a:bodyPr>
            <a:spAutoFit/>
          </a:bodyPr>
          <a:lstStyle/>
          <a:p>
            <a:pPr algn="ctr"/>
            <a:r>
              <a:rPr kumimoji="0" lang="en-US" altLang="zh-TW" sz="3200">
                <a:solidFill>
                  <a:srgbClr val="4D4D4D"/>
                </a:solidFill>
                <a:latin typeface="微軟正黑體" pitchFamily="34" charset="-120"/>
                <a:ea typeface="微軟正黑體" pitchFamily="34" charset="-120"/>
              </a:rPr>
              <a:t>iPhone 7</a:t>
            </a:r>
          </a:p>
        </p:txBody>
      </p:sp>
      <p:pic>
        <p:nvPicPr>
          <p:cNvPr id="179208" name="Picture 22" descr="「iphone 7 png」的圖片搜尋結果"/>
          <p:cNvPicPr>
            <a:picLocks noChangeAspect="1" noChangeArrowheads="1"/>
          </p:cNvPicPr>
          <p:nvPr/>
        </p:nvPicPr>
        <p:blipFill>
          <a:blip r:embed="rId3"/>
          <a:srcRect/>
          <a:stretch>
            <a:fillRect/>
          </a:stretch>
        </p:blipFill>
        <p:spPr bwMode="auto">
          <a:xfrm>
            <a:off x="838200" y="2678113"/>
            <a:ext cx="733425" cy="2057400"/>
          </a:xfrm>
          <a:prstGeom prst="rect">
            <a:avLst/>
          </a:prstGeom>
          <a:noFill/>
          <a:ln w="9525">
            <a:noFill/>
            <a:miter lim="800000"/>
            <a:headEnd/>
            <a:tailEnd/>
          </a:ln>
        </p:spPr>
      </p:pic>
      <p:sp>
        <p:nvSpPr>
          <p:cNvPr id="179209" name="文字方塊 9"/>
          <p:cNvSpPr txBox="1">
            <a:spLocks noChangeArrowheads="1"/>
          </p:cNvSpPr>
          <p:nvPr/>
        </p:nvSpPr>
        <p:spPr bwMode="auto">
          <a:xfrm>
            <a:off x="1800225" y="3416300"/>
            <a:ext cx="2133600" cy="579438"/>
          </a:xfrm>
          <a:prstGeom prst="rect">
            <a:avLst/>
          </a:prstGeom>
          <a:noFill/>
          <a:ln w="9525">
            <a:noFill/>
            <a:miter lim="800000"/>
            <a:headEnd/>
            <a:tailEnd/>
          </a:ln>
        </p:spPr>
        <p:txBody>
          <a:bodyPr>
            <a:spAutoFit/>
          </a:bodyPr>
          <a:lstStyle/>
          <a:p>
            <a:pPr algn="ctr"/>
            <a:r>
              <a:rPr kumimoji="0" lang="en-US" altLang="zh-TW" sz="3200">
                <a:solidFill>
                  <a:srgbClr val="4D4D4D"/>
                </a:solidFill>
                <a:latin typeface="微軟正黑體" pitchFamily="34" charset="-120"/>
                <a:ea typeface="微軟正黑體" pitchFamily="34" charset="-120"/>
              </a:rPr>
              <a:t>iPhone 7</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D79CA"/>
        </a:solidFill>
        <a:effectLst/>
      </p:bgPr>
    </p:bg>
    <p:spTree>
      <p:nvGrpSpPr>
        <p:cNvPr id="1" name=""/>
        <p:cNvGrpSpPr/>
        <p:nvPr/>
      </p:nvGrpSpPr>
      <p:grpSpPr>
        <a:xfrm>
          <a:off x="0" y="0"/>
          <a:ext cx="0" cy="0"/>
          <a:chOff x="0" y="0"/>
          <a:chExt cx="0" cy="0"/>
        </a:xfrm>
      </p:grpSpPr>
      <p:sp>
        <p:nvSpPr>
          <p:cNvPr id="21511" name="AutoShape 7" descr="「city view」的圖片搜尋結果"/>
          <p:cNvSpPr>
            <a:spLocks noChangeAspect="1" noChangeArrowheads="1"/>
          </p:cNvSpPr>
          <p:nvPr/>
        </p:nvSpPr>
        <p:spPr bwMode="auto">
          <a:xfrm>
            <a:off x="4419600" y="3276600"/>
            <a:ext cx="304800" cy="304800"/>
          </a:xfrm>
          <a:prstGeom prst="rect">
            <a:avLst/>
          </a:prstGeom>
          <a:noFill/>
        </p:spPr>
        <p:txBody>
          <a:bodyPr/>
          <a:lstStyle/>
          <a:p>
            <a:pPr>
              <a:defRPr/>
            </a:pPr>
            <a:endParaRPr lang="zh-TW" altLang="en-US">
              <a:solidFill>
                <a:prstClr val="black"/>
              </a:solidFill>
              <a:effectLst>
                <a:outerShdw blurRad="38100" dist="38100" dir="2700000" algn="tl">
                  <a:srgbClr val="000000">
                    <a:alpha val="43137"/>
                  </a:srgbClr>
                </a:outerShdw>
              </a:effectLst>
            </a:endParaRPr>
          </a:p>
        </p:txBody>
      </p:sp>
      <p:sp>
        <p:nvSpPr>
          <p:cNvPr id="21505" name="Text Box 11"/>
          <p:cNvSpPr txBox="1">
            <a:spLocks noChangeArrowheads="1"/>
          </p:cNvSpPr>
          <p:nvPr/>
        </p:nvSpPr>
        <p:spPr bwMode="auto">
          <a:xfrm>
            <a:off x="2571750" y="2828925"/>
            <a:ext cx="4000500" cy="1200150"/>
          </a:xfrm>
          <a:prstGeom prst="rect">
            <a:avLst/>
          </a:prstGeom>
          <a:noFill/>
          <a:ln w="9525">
            <a:noFill/>
            <a:miter lim="800000"/>
            <a:headEnd/>
            <a:tailEnd/>
          </a:ln>
        </p:spPr>
        <p:txBody>
          <a:bodyPr>
            <a:spAutoFit/>
          </a:bodyPr>
          <a:lstStyle/>
          <a:p>
            <a:pPr algn="ctr">
              <a:spcBef>
                <a:spcPct val="50000"/>
              </a:spcBef>
              <a:defRPr/>
            </a:pPr>
            <a:r>
              <a:rPr lang="zh-TW" altLang="en-US" sz="7200" dirty="0">
                <a:solidFill>
                  <a:prstClr val="white"/>
                </a:solidFill>
                <a:effectLst>
                  <a:outerShdw blurRad="38100" dist="38100" dir="2700000" algn="tl">
                    <a:srgbClr val="000000">
                      <a:alpha val="43137"/>
                    </a:srgbClr>
                  </a:outerShdw>
                </a:effectLst>
                <a:ea typeface="微軟正黑體" pitchFamily="34" charset="-120"/>
              </a:rPr>
              <a:t>漸層遮罩</a:t>
            </a:r>
          </a:p>
        </p:txBody>
      </p:sp>
      <p:sp>
        <p:nvSpPr>
          <p:cNvPr id="8" name="Rectangle 6"/>
          <p:cNvSpPr>
            <a:spLocks noChangeArrowheads="1"/>
          </p:cNvSpPr>
          <p:nvPr/>
        </p:nvSpPr>
        <p:spPr bwMode="auto">
          <a:xfrm>
            <a:off x="0" y="-11113"/>
            <a:ext cx="9144000" cy="6869113"/>
          </a:xfrm>
          <a:prstGeom prst="rect">
            <a:avLst/>
          </a:prstGeom>
          <a:gradFill flip="none" rotWithShape="1">
            <a:gsLst>
              <a:gs pos="0">
                <a:schemeClr val="tx1">
                  <a:alpha val="0"/>
                </a:schemeClr>
              </a:gs>
              <a:gs pos="77000">
                <a:schemeClr val="tx1">
                  <a:alpha val="60000"/>
                </a:schemeClr>
              </a:gs>
              <a:gs pos="100000">
                <a:schemeClr val="tx1">
                  <a:alpha val="80000"/>
                </a:schemeClr>
              </a:gs>
            </a:gsLst>
            <a:path path="circle">
              <a:fillToRect l="50000" t="50000" r="50000" b="50000"/>
            </a:path>
            <a:tileRect/>
          </a:gradFill>
          <a:ln w="9525">
            <a:noFill/>
            <a:miter lim="800000"/>
            <a:headEnd/>
            <a:tailEnd/>
          </a:ln>
        </p:spPr>
        <p:txBody>
          <a:bodyPr wrap="none" anchor="ctr"/>
          <a:lstStyle/>
          <a:p>
            <a:pPr>
              <a:defRPr/>
            </a:pPr>
            <a:endParaRPr lang="zh-TW" altLang="en-US">
              <a:solidFill>
                <a:prstClr val="black"/>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D79CA"/>
        </a:solid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0" y="-11113"/>
            <a:ext cx="9144000" cy="6869113"/>
          </a:xfrm>
          <a:prstGeom prst="rect">
            <a:avLst/>
          </a:prstGeom>
          <a:gradFill flip="none" rotWithShape="1">
            <a:gsLst>
              <a:gs pos="0">
                <a:schemeClr val="tx1">
                  <a:alpha val="0"/>
                </a:schemeClr>
              </a:gs>
              <a:gs pos="77000">
                <a:schemeClr val="tx1">
                  <a:alpha val="60000"/>
                </a:schemeClr>
              </a:gs>
              <a:gs pos="100000">
                <a:schemeClr val="tx1">
                  <a:alpha val="80000"/>
                </a:schemeClr>
              </a:gs>
            </a:gsLst>
            <a:path path="circle">
              <a:fillToRect l="50000" t="50000" r="50000" b="50000"/>
            </a:path>
            <a:tileRect/>
          </a:gradFill>
          <a:ln w="9525">
            <a:noFill/>
            <a:miter lim="800000"/>
            <a:headEnd/>
            <a:tailEnd/>
          </a:ln>
        </p:spPr>
        <p:txBody>
          <a:bodyPr wrap="none" anchor="ctr"/>
          <a:lstStyle/>
          <a:p>
            <a:pPr>
              <a:defRPr/>
            </a:pPr>
            <a:endParaRPr lang="zh-TW" altLang="en-US">
              <a:solidFill>
                <a:prstClr val="black"/>
              </a:solidFill>
            </a:endParaRPr>
          </a:p>
        </p:txBody>
      </p:sp>
      <p:pic>
        <p:nvPicPr>
          <p:cNvPr id="183301" name="Picture 2" descr="「chart」的圖片搜尋結果"/>
          <p:cNvPicPr>
            <a:picLocks noChangeAspect="1" noChangeArrowheads="1"/>
          </p:cNvPicPr>
          <p:nvPr/>
        </p:nvPicPr>
        <p:blipFill>
          <a:blip r:embed="rId3"/>
          <a:srcRect/>
          <a:stretch>
            <a:fillRect/>
          </a:stretch>
        </p:blipFill>
        <p:spPr bwMode="auto">
          <a:xfrm>
            <a:off x="990600" y="1706563"/>
            <a:ext cx="7162800" cy="3444875"/>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5346" name="圖片 17"/>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0" name="AutoShape 7" descr="「city view」的圖片搜尋結果"/>
          <p:cNvSpPr>
            <a:spLocks noChangeAspect="1" noChangeArrowheads="1"/>
          </p:cNvSpPr>
          <p:nvPr/>
        </p:nvSpPr>
        <p:spPr bwMode="auto">
          <a:xfrm>
            <a:off x="4419600" y="3276600"/>
            <a:ext cx="304800" cy="304800"/>
          </a:xfrm>
          <a:prstGeom prst="rect">
            <a:avLst/>
          </a:prstGeom>
          <a:noFill/>
        </p:spPr>
        <p:txBody>
          <a:bodyPr/>
          <a:lstStyle/>
          <a:p>
            <a:pPr>
              <a:defRPr/>
            </a:pPr>
            <a:endParaRPr lang="zh-TW" altLang="en-US">
              <a:solidFill>
                <a:prstClr val="black"/>
              </a:solidFill>
              <a:effectLst>
                <a:outerShdw blurRad="38100" dist="38100" dir="2700000" algn="tl">
                  <a:srgbClr val="000000">
                    <a:alpha val="43137"/>
                  </a:srgbClr>
                </a:outerShdw>
              </a:effectLst>
            </a:endParaRPr>
          </a:p>
        </p:txBody>
      </p:sp>
      <p:sp>
        <p:nvSpPr>
          <p:cNvPr id="6" name="Rectangle 6"/>
          <p:cNvSpPr>
            <a:spLocks noChangeArrowheads="1"/>
          </p:cNvSpPr>
          <p:nvPr/>
        </p:nvSpPr>
        <p:spPr bwMode="auto">
          <a:xfrm>
            <a:off x="0" y="-11113"/>
            <a:ext cx="9144000" cy="6869113"/>
          </a:xfrm>
          <a:prstGeom prst="rect">
            <a:avLst/>
          </a:prstGeom>
          <a:gradFill flip="none" rotWithShape="1">
            <a:gsLst>
              <a:gs pos="0">
                <a:schemeClr val="tx1">
                  <a:alpha val="0"/>
                </a:schemeClr>
              </a:gs>
              <a:gs pos="77000">
                <a:schemeClr val="tx1">
                  <a:alpha val="60000"/>
                </a:schemeClr>
              </a:gs>
              <a:gs pos="100000">
                <a:schemeClr val="tx1">
                  <a:alpha val="80000"/>
                </a:schemeClr>
              </a:gs>
            </a:gsLst>
            <a:path path="circle">
              <a:fillToRect l="50000" t="50000" r="50000" b="50000"/>
            </a:path>
            <a:tileRect/>
          </a:gradFill>
          <a:ln w="9525">
            <a:noFill/>
            <a:miter lim="800000"/>
            <a:headEnd/>
            <a:tailEnd/>
          </a:ln>
        </p:spPr>
        <p:txBody>
          <a:bodyPr wrap="none" anchor="ctr"/>
          <a:lstStyle/>
          <a:p>
            <a:pPr>
              <a:defRPr/>
            </a:pPr>
            <a:endParaRPr lang="zh-TW" altLang="en-US">
              <a:solidFill>
                <a:prstClr val="black"/>
              </a:solidFill>
            </a:endParaRPr>
          </a:p>
        </p:txBody>
      </p:sp>
      <p:sp>
        <p:nvSpPr>
          <p:cNvPr id="21" name="Text Box 11"/>
          <p:cNvSpPr txBox="1">
            <a:spLocks noChangeArrowheads="1"/>
          </p:cNvSpPr>
          <p:nvPr/>
        </p:nvSpPr>
        <p:spPr bwMode="auto">
          <a:xfrm>
            <a:off x="-152400" y="5810250"/>
            <a:ext cx="4000500" cy="1200150"/>
          </a:xfrm>
          <a:prstGeom prst="rect">
            <a:avLst/>
          </a:prstGeom>
          <a:noFill/>
          <a:ln w="9525">
            <a:noFill/>
            <a:miter lim="800000"/>
            <a:headEnd/>
            <a:tailEnd/>
          </a:ln>
        </p:spPr>
        <p:txBody>
          <a:bodyPr>
            <a:spAutoFit/>
          </a:bodyPr>
          <a:lstStyle/>
          <a:p>
            <a:pPr algn="ctr">
              <a:spcBef>
                <a:spcPct val="50000"/>
              </a:spcBef>
              <a:defRPr/>
            </a:pPr>
            <a:r>
              <a:rPr lang="zh-TW" altLang="en-US" sz="7200" dirty="0">
                <a:solidFill>
                  <a:prstClr val="white">
                    <a:lumMod val="95000"/>
                  </a:prstClr>
                </a:solidFill>
                <a:effectLst>
                  <a:outerShdw blurRad="38100" dist="38100" dir="2700000" algn="tl">
                    <a:srgbClr val="000000">
                      <a:alpha val="43137"/>
                    </a:srgbClr>
                  </a:outerShdw>
                </a:effectLst>
                <a:ea typeface="微軟正黑體" pitchFamily="34" charset="-120"/>
              </a:rPr>
              <a:t>漸層遮罩</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D79CA"/>
        </a:solidFill>
        <a:effectLst/>
      </p:bgPr>
    </p:bg>
    <p:spTree>
      <p:nvGrpSpPr>
        <p:cNvPr id="1" name=""/>
        <p:cNvGrpSpPr/>
        <p:nvPr/>
      </p:nvGrpSpPr>
      <p:grpSpPr>
        <a:xfrm>
          <a:off x="0" y="0"/>
          <a:ext cx="0" cy="0"/>
          <a:chOff x="0" y="0"/>
          <a:chExt cx="0" cy="0"/>
        </a:xfrm>
      </p:grpSpPr>
      <p:sp>
        <p:nvSpPr>
          <p:cNvPr id="186370" name="Rectangle 6"/>
          <p:cNvSpPr>
            <a:spLocks noChangeArrowheads="1"/>
          </p:cNvSpPr>
          <p:nvPr/>
        </p:nvSpPr>
        <p:spPr bwMode="auto">
          <a:xfrm>
            <a:off x="0" y="0"/>
            <a:ext cx="9144000" cy="3429000"/>
          </a:xfrm>
          <a:prstGeom prst="rect">
            <a:avLst/>
          </a:prstGeom>
          <a:gradFill rotWithShape="1">
            <a:gsLst>
              <a:gs pos="0">
                <a:schemeClr val="tx1">
                  <a:alpha val="79999"/>
                </a:schemeClr>
              </a:gs>
              <a:gs pos="100000">
                <a:schemeClr val="tx1">
                  <a:alpha val="9999"/>
                </a:schemeClr>
              </a:gs>
            </a:gsLst>
            <a:lin ang="5400000" scaled="1"/>
          </a:gradFill>
          <a:ln w="9525">
            <a:noFill/>
            <a:miter lim="800000"/>
            <a:headEnd/>
            <a:tailEnd/>
          </a:ln>
        </p:spPr>
        <p:txBody>
          <a:bodyPr wrap="none" anchor="ctr"/>
          <a:lstStyle/>
          <a:p>
            <a:endParaRPr lang="zh-TW" altLang="en-US">
              <a:solidFill>
                <a:srgbClr val="000000"/>
              </a:solidFill>
            </a:endParaRPr>
          </a:p>
        </p:txBody>
      </p:sp>
      <p:sp>
        <p:nvSpPr>
          <p:cNvPr id="186371" name="Rectangle 6"/>
          <p:cNvSpPr>
            <a:spLocks noChangeArrowheads="1"/>
          </p:cNvSpPr>
          <p:nvPr/>
        </p:nvSpPr>
        <p:spPr bwMode="auto">
          <a:xfrm flipV="1">
            <a:off x="0" y="3429000"/>
            <a:ext cx="9144000" cy="3429000"/>
          </a:xfrm>
          <a:prstGeom prst="rect">
            <a:avLst/>
          </a:prstGeom>
          <a:gradFill rotWithShape="1">
            <a:gsLst>
              <a:gs pos="0">
                <a:schemeClr val="tx1">
                  <a:alpha val="79999"/>
                </a:schemeClr>
              </a:gs>
              <a:gs pos="100000">
                <a:schemeClr val="tx1">
                  <a:alpha val="9999"/>
                </a:schemeClr>
              </a:gs>
            </a:gsLst>
            <a:lin ang="5400000" scaled="1"/>
          </a:gradFill>
          <a:ln w="9525">
            <a:noFill/>
            <a:miter lim="800000"/>
            <a:headEnd/>
            <a:tailEnd/>
          </a:ln>
        </p:spPr>
        <p:txBody>
          <a:bodyPr wrap="none" anchor="ctr"/>
          <a:lstStyle/>
          <a:p>
            <a:endParaRPr lang="zh-TW" altLang="en-US">
              <a:solidFill>
                <a:srgbClr val="000000"/>
              </a:solidFill>
            </a:endParaRPr>
          </a:p>
        </p:txBody>
      </p:sp>
      <p:sp>
        <p:nvSpPr>
          <p:cNvPr id="21511" name="AutoShape 7" descr="「city view」的圖片搜尋結果"/>
          <p:cNvSpPr>
            <a:spLocks noChangeAspect="1" noChangeArrowheads="1"/>
          </p:cNvSpPr>
          <p:nvPr/>
        </p:nvSpPr>
        <p:spPr bwMode="auto">
          <a:xfrm>
            <a:off x="4419600" y="3276600"/>
            <a:ext cx="304800" cy="304800"/>
          </a:xfrm>
          <a:prstGeom prst="rect">
            <a:avLst/>
          </a:prstGeom>
          <a:noFill/>
        </p:spPr>
        <p:txBody>
          <a:bodyPr/>
          <a:lstStyle/>
          <a:p>
            <a:pPr>
              <a:defRPr/>
            </a:pPr>
            <a:endParaRPr lang="zh-TW" altLang="en-US">
              <a:solidFill>
                <a:prstClr val="black"/>
              </a:solidFill>
              <a:effectLst>
                <a:outerShdw blurRad="38100" dist="38100" dir="2700000" algn="tl">
                  <a:srgbClr val="000000">
                    <a:alpha val="43137"/>
                  </a:srgbClr>
                </a:outerShdw>
              </a:effectLst>
            </a:endParaRPr>
          </a:p>
        </p:txBody>
      </p:sp>
      <p:sp>
        <p:nvSpPr>
          <p:cNvPr id="21505" name="Text Box 11"/>
          <p:cNvSpPr txBox="1">
            <a:spLocks noChangeArrowheads="1"/>
          </p:cNvSpPr>
          <p:nvPr/>
        </p:nvSpPr>
        <p:spPr bwMode="auto">
          <a:xfrm>
            <a:off x="2571750" y="2828925"/>
            <a:ext cx="4000500" cy="1200150"/>
          </a:xfrm>
          <a:prstGeom prst="rect">
            <a:avLst/>
          </a:prstGeom>
          <a:noFill/>
          <a:ln w="9525">
            <a:noFill/>
            <a:miter lim="800000"/>
            <a:headEnd/>
            <a:tailEnd/>
          </a:ln>
        </p:spPr>
        <p:txBody>
          <a:bodyPr>
            <a:spAutoFit/>
          </a:bodyPr>
          <a:lstStyle/>
          <a:p>
            <a:pPr algn="ctr">
              <a:spcBef>
                <a:spcPct val="50000"/>
              </a:spcBef>
              <a:defRPr/>
            </a:pPr>
            <a:r>
              <a:rPr lang="zh-TW" altLang="en-US" sz="7200" dirty="0">
                <a:solidFill>
                  <a:prstClr val="white"/>
                </a:solidFill>
                <a:effectLst>
                  <a:outerShdw blurRad="38100" dist="38100" dir="2700000" algn="tl">
                    <a:srgbClr val="000000">
                      <a:alpha val="43137"/>
                    </a:srgbClr>
                  </a:outerShdw>
                </a:effectLst>
                <a:ea typeface="微軟正黑體" pitchFamily="34" charset="-120"/>
              </a:rPr>
              <a:t>漸層遮罩</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D79CA"/>
        </a:solidFill>
        <a:effectLst/>
      </p:bgPr>
    </p:bg>
    <p:spTree>
      <p:nvGrpSpPr>
        <p:cNvPr id="1" name=""/>
        <p:cNvGrpSpPr/>
        <p:nvPr/>
      </p:nvGrpSpPr>
      <p:grpSpPr>
        <a:xfrm>
          <a:off x="0" y="0"/>
          <a:ext cx="0" cy="0"/>
          <a:chOff x="0" y="0"/>
          <a:chExt cx="0" cy="0"/>
        </a:xfrm>
      </p:grpSpPr>
      <p:sp>
        <p:nvSpPr>
          <p:cNvPr id="188418" name="Rectangle 6"/>
          <p:cNvSpPr>
            <a:spLocks noChangeArrowheads="1"/>
          </p:cNvSpPr>
          <p:nvPr/>
        </p:nvSpPr>
        <p:spPr bwMode="auto">
          <a:xfrm>
            <a:off x="0" y="0"/>
            <a:ext cx="9144000" cy="3429000"/>
          </a:xfrm>
          <a:prstGeom prst="rect">
            <a:avLst/>
          </a:prstGeom>
          <a:gradFill rotWithShape="1">
            <a:gsLst>
              <a:gs pos="0">
                <a:schemeClr val="tx1">
                  <a:alpha val="79999"/>
                </a:schemeClr>
              </a:gs>
              <a:gs pos="100000">
                <a:schemeClr val="tx1">
                  <a:alpha val="9999"/>
                </a:schemeClr>
              </a:gs>
            </a:gsLst>
            <a:lin ang="5400000" scaled="1"/>
          </a:gradFill>
          <a:ln w="9525">
            <a:noFill/>
            <a:miter lim="800000"/>
            <a:headEnd/>
            <a:tailEnd/>
          </a:ln>
        </p:spPr>
        <p:txBody>
          <a:bodyPr wrap="none" anchor="ctr"/>
          <a:lstStyle/>
          <a:p>
            <a:endParaRPr lang="zh-TW" altLang="en-US">
              <a:solidFill>
                <a:srgbClr val="000000"/>
              </a:solidFill>
            </a:endParaRPr>
          </a:p>
        </p:txBody>
      </p:sp>
      <p:sp>
        <p:nvSpPr>
          <p:cNvPr id="188419" name="Rectangle 6"/>
          <p:cNvSpPr>
            <a:spLocks noChangeArrowheads="1"/>
          </p:cNvSpPr>
          <p:nvPr/>
        </p:nvSpPr>
        <p:spPr bwMode="auto">
          <a:xfrm flipV="1">
            <a:off x="0" y="3429000"/>
            <a:ext cx="9144000" cy="3429000"/>
          </a:xfrm>
          <a:prstGeom prst="rect">
            <a:avLst/>
          </a:prstGeom>
          <a:gradFill rotWithShape="1">
            <a:gsLst>
              <a:gs pos="0">
                <a:schemeClr val="tx1">
                  <a:alpha val="79999"/>
                </a:schemeClr>
              </a:gs>
              <a:gs pos="100000">
                <a:schemeClr val="tx1">
                  <a:alpha val="9999"/>
                </a:schemeClr>
              </a:gs>
            </a:gsLst>
            <a:lin ang="5400000" scaled="1"/>
          </a:gradFill>
          <a:ln w="9525">
            <a:noFill/>
            <a:miter lim="800000"/>
            <a:headEnd/>
            <a:tailEnd/>
          </a:ln>
        </p:spPr>
        <p:txBody>
          <a:bodyPr wrap="none" anchor="ctr"/>
          <a:lstStyle/>
          <a:p>
            <a:endParaRPr lang="zh-TW" altLang="en-US">
              <a:solidFill>
                <a:srgbClr val="000000"/>
              </a:solidFill>
            </a:endParaRPr>
          </a:p>
        </p:txBody>
      </p:sp>
      <p:pic>
        <p:nvPicPr>
          <p:cNvPr id="188420" name="Picture 2" descr="「chart」的圖片搜尋結果"/>
          <p:cNvPicPr>
            <a:picLocks noChangeAspect="1" noChangeArrowheads="1"/>
          </p:cNvPicPr>
          <p:nvPr/>
        </p:nvPicPr>
        <p:blipFill>
          <a:blip r:embed="rId3"/>
          <a:srcRect/>
          <a:stretch>
            <a:fillRect/>
          </a:stretch>
        </p:blipFill>
        <p:spPr bwMode="auto">
          <a:xfrm>
            <a:off x="990600" y="1706563"/>
            <a:ext cx="7162800" cy="3444875"/>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0466" name="圖片 17"/>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90467" name="Rectangle 6"/>
          <p:cNvSpPr>
            <a:spLocks noChangeArrowheads="1"/>
          </p:cNvSpPr>
          <p:nvPr/>
        </p:nvSpPr>
        <p:spPr bwMode="auto">
          <a:xfrm>
            <a:off x="0" y="0"/>
            <a:ext cx="9144000" cy="3429000"/>
          </a:xfrm>
          <a:prstGeom prst="rect">
            <a:avLst/>
          </a:prstGeom>
          <a:gradFill rotWithShape="1">
            <a:gsLst>
              <a:gs pos="0">
                <a:schemeClr val="tx1">
                  <a:alpha val="79999"/>
                </a:schemeClr>
              </a:gs>
              <a:gs pos="100000">
                <a:schemeClr val="tx1">
                  <a:alpha val="9999"/>
                </a:schemeClr>
              </a:gs>
            </a:gsLst>
            <a:lin ang="5400000" scaled="1"/>
          </a:gradFill>
          <a:ln w="9525">
            <a:noFill/>
            <a:miter lim="800000"/>
            <a:headEnd/>
            <a:tailEnd/>
          </a:ln>
        </p:spPr>
        <p:txBody>
          <a:bodyPr wrap="none" anchor="ctr"/>
          <a:lstStyle/>
          <a:p>
            <a:endParaRPr lang="zh-TW" altLang="en-US">
              <a:solidFill>
                <a:srgbClr val="000000"/>
              </a:solidFill>
            </a:endParaRPr>
          </a:p>
        </p:txBody>
      </p:sp>
      <p:sp>
        <p:nvSpPr>
          <p:cNvPr id="190468" name="Rectangle 6"/>
          <p:cNvSpPr>
            <a:spLocks noChangeArrowheads="1"/>
          </p:cNvSpPr>
          <p:nvPr/>
        </p:nvSpPr>
        <p:spPr bwMode="auto">
          <a:xfrm flipV="1">
            <a:off x="0" y="3429000"/>
            <a:ext cx="9144000" cy="3429000"/>
          </a:xfrm>
          <a:prstGeom prst="rect">
            <a:avLst/>
          </a:prstGeom>
          <a:gradFill rotWithShape="1">
            <a:gsLst>
              <a:gs pos="0">
                <a:schemeClr val="tx1">
                  <a:alpha val="79999"/>
                </a:schemeClr>
              </a:gs>
              <a:gs pos="100000">
                <a:schemeClr val="tx1">
                  <a:alpha val="9999"/>
                </a:schemeClr>
              </a:gs>
            </a:gsLst>
            <a:lin ang="5400000" scaled="1"/>
          </a:gradFill>
          <a:ln w="9525">
            <a:noFill/>
            <a:miter lim="800000"/>
            <a:headEnd/>
            <a:tailEnd/>
          </a:ln>
        </p:spPr>
        <p:txBody>
          <a:bodyPr wrap="none" anchor="ctr"/>
          <a:lstStyle/>
          <a:p>
            <a:endParaRPr lang="zh-TW" altLang="en-US">
              <a:solidFill>
                <a:srgbClr val="000000"/>
              </a:solidFill>
            </a:endParaRPr>
          </a:p>
        </p:txBody>
      </p:sp>
      <p:sp>
        <p:nvSpPr>
          <p:cNvPr id="20" name="AutoShape 7" descr="「city view」的圖片搜尋結果"/>
          <p:cNvSpPr>
            <a:spLocks noChangeAspect="1" noChangeArrowheads="1"/>
          </p:cNvSpPr>
          <p:nvPr/>
        </p:nvSpPr>
        <p:spPr bwMode="auto">
          <a:xfrm>
            <a:off x="4419600" y="3276600"/>
            <a:ext cx="304800" cy="304800"/>
          </a:xfrm>
          <a:prstGeom prst="rect">
            <a:avLst/>
          </a:prstGeom>
          <a:noFill/>
        </p:spPr>
        <p:txBody>
          <a:bodyPr/>
          <a:lstStyle/>
          <a:p>
            <a:pPr>
              <a:defRPr/>
            </a:pPr>
            <a:endParaRPr lang="zh-TW" altLang="en-US">
              <a:solidFill>
                <a:prstClr val="black"/>
              </a:solidFill>
              <a:effectLst>
                <a:outerShdw blurRad="38100" dist="38100" dir="2700000" algn="tl">
                  <a:srgbClr val="000000">
                    <a:alpha val="43137"/>
                  </a:srgbClr>
                </a:outerShdw>
              </a:effectLst>
            </a:endParaRPr>
          </a:p>
        </p:txBody>
      </p:sp>
      <p:sp>
        <p:nvSpPr>
          <p:cNvPr id="21" name="Text Box 11"/>
          <p:cNvSpPr txBox="1">
            <a:spLocks noChangeArrowheads="1"/>
          </p:cNvSpPr>
          <p:nvPr/>
        </p:nvSpPr>
        <p:spPr bwMode="auto">
          <a:xfrm>
            <a:off x="-152400" y="5810250"/>
            <a:ext cx="4000500" cy="1200150"/>
          </a:xfrm>
          <a:prstGeom prst="rect">
            <a:avLst/>
          </a:prstGeom>
          <a:noFill/>
          <a:ln w="9525">
            <a:noFill/>
            <a:miter lim="800000"/>
            <a:headEnd/>
            <a:tailEnd/>
          </a:ln>
        </p:spPr>
        <p:txBody>
          <a:bodyPr>
            <a:spAutoFit/>
          </a:bodyPr>
          <a:lstStyle/>
          <a:p>
            <a:pPr algn="ctr">
              <a:spcBef>
                <a:spcPct val="50000"/>
              </a:spcBef>
              <a:defRPr/>
            </a:pPr>
            <a:r>
              <a:rPr lang="zh-TW" altLang="en-US" sz="7200" dirty="0">
                <a:solidFill>
                  <a:prstClr val="white">
                    <a:lumMod val="95000"/>
                  </a:prstClr>
                </a:solidFill>
                <a:effectLst>
                  <a:outerShdw blurRad="38100" dist="38100" dir="2700000" algn="tl">
                    <a:srgbClr val="000000">
                      <a:alpha val="43137"/>
                    </a:srgbClr>
                  </a:outerShdw>
                </a:effectLst>
                <a:ea typeface="微軟正黑體" pitchFamily="34" charset="-120"/>
              </a:rPr>
              <a:t>漸層遮罩</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a:grpSpLocks/>
          </p:cNvGrpSpPr>
          <p:nvPr/>
        </p:nvGrpSpPr>
        <p:grpSpPr bwMode="auto">
          <a:xfrm>
            <a:off x="566738" y="1123950"/>
            <a:ext cx="7605712" cy="720725"/>
            <a:chOff x="567280" y="1124680"/>
            <a:chExt cx="7605221" cy="720000"/>
          </a:xfrm>
        </p:grpSpPr>
        <p:sp>
          <p:nvSpPr>
            <p:cNvPr id="19" name="矩形 18"/>
            <p:cNvSpPr/>
            <p:nvPr/>
          </p:nvSpPr>
          <p:spPr>
            <a:xfrm>
              <a:off x="1114932" y="1124680"/>
              <a:ext cx="36511" cy="72000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a:solidFill>
                  <a:srgbClr val="000000"/>
                </a:solidFill>
              </a:endParaRPr>
            </a:p>
          </p:txBody>
        </p:sp>
        <p:sp>
          <p:nvSpPr>
            <p:cNvPr id="27677" name="矩形 20"/>
            <p:cNvSpPr>
              <a:spLocks noChangeArrowheads="1"/>
            </p:cNvSpPr>
            <p:nvPr/>
          </p:nvSpPr>
          <p:spPr bwMode="auto">
            <a:xfrm>
              <a:off x="3419841" y="1284625"/>
              <a:ext cx="4752660" cy="400110"/>
            </a:xfrm>
            <a:prstGeom prst="rect">
              <a:avLst/>
            </a:prstGeom>
            <a:noFill/>
            <a:ln w="9525">
              <a:noFill/>
              <a:miter lim="800000"/>
              <a:headEnd/>
              <a:tailEnd/>
            </a:ln>
          </p:spPr>
          <p:txBody>
            <a:bodyPr>
              <a:spAutoFit/>
            </a:bodyPr>
            <a:lstStyle/>
            <a:p>
              <a:r>
                <a:rPr lang="zh-TW" altLang="en-US" sz="2000">
                  <a:solidFill>
                    <a:srgbClr val="595959"/>
                  </a:solidFill>
                  <a:latin typeface="微軟正黑體" pitchFamily="34" charset="-120"/>
                  <a:ea typeface="微軟正黑體" pitchFamily="34" charset="-120"/>
                </a:rPr>
                <a:t>簡報</a:t>
              </a:r>
              <a:r>
                <a:rPr lang="en-US" altLang="zh-TW" sz="2000">
                  <a:solidFill>
                    <a:srgbClr val="595959"/>
                  </a:solidFill>
                  <a:latin typeface="微軟正黑體" pitchFamily="34" charset="-120"/>
                  <a:ea typeface="微軟正黑體" pitchFamily="34" charset="-120"/>
                </a:rPr>
                <a:t>‧</a:t>
              </a:r>
              <a:r>
                <a:rPr lang="zh-TW" altLang="en-US" sz="2000">
                  <a:solidFill>
                    <a:srgbClr val="595959"/>
                  </a:solidFill>
                  <a:latin typeface="微軟正黑體" pitchFamily="34" charset="-120"/>
                  <a:ea typeface="微軟正黑體" pitchFamily="34" charset="-120"/>
                </a:rPr>
                <a:t>初學者</a:t>
              </a:r>
              <a:r>
                <a:rPr lang="en-US" altLang="zh-TW" sz="2000">
                  <a:solidFill>
                    <a:srgbClr val="595959"/>
                  </a:solidFill>
                  <a:latin typeface="微軟正黑體" pitchFamily="34" charset="-120"/>
                  <a:ea typeface="微軟正黑體" pitchFamily="34" charset="-120"/>
                </a:rPr>
                <a:t>《</a:t>
              </a:r>
              <a:r>
                <a:rPr lang="zh-TW" altLang="en-US" sz="2000">
                  <a:solidFill>
                    <a:srgbClr val="595959"/>
                  </a:solidFill>
                  <a:latin typeface="微軟正黑體" pitchFamily="34" charset="-120"/>
                  <a:ea typeface="微軟正黑體" pitchFamily="34" charset="-120"/>
                </a:rPr>
                <a:t>醜簡報是怎麼煉成的</a:t>
              </a:r>
              <a:r>
                <a:rPr lang="en-US" altLang="zh-TW" sz="2000">
                  <a:solidFill>
                    <a:srgbClr val="595959"/>
                  </a:solidFill>
                  <a:latin typeface="微軟正黑體" pitchFamily="34" charset="-120"/>
                  <a:ea typeface="微軟正黑體" pitchFamily="34" charset="-120"/>
                </a:rPr>
                <a:t>》</a:t>
              </a:r>
              <a:endParaRPr lang="zh-TW" altLang="en-US" sz="2000">
                <a:solidFill>
                  <a:srgbClr val="595959"/>
                </a:solidFill>
                <a:latin typeface="微軟正黑體" pitchFamily="34" charset="-120"/>
                <a:ea typeface="微軟正黑體" pitchFamily="34" charset="-120"/>
              </a:endParaRPr>
            </a:p>
          </p:txBody>
        </p:sp>
        <p:sp>
          <p:nvSpPr>
            <p:cNvPr id="27678" name="矩形 21"/>
            <p:cNvSpPr>
              <a:spLocks noChangeArrowheads="1"/>
            </p:cNvSpPr>
            <p:nvPr/>
          </p:nvSpPr>
          <p:spPr bwMode="auto">
            <a:xfrm>
              <a:off x="1187530" y="1161515"/>
              <a:ext cx="2151020" cy="646331"/>
            </a:xfrm>
            <a:prstGeom prst="rect">
              <a:avLst/>
            </a:prstGeom>
            <a:noFill/>
            <a:ln w="9525">
              <a:noFill/>
              <a:miter lim="800000"/>
              <a:headEnd/>
              <a:tailEnd/>
            </a:ln>
          </p:spPr>
          <p:txBody>
            <a:bodyPr lIns="0">
              <a:spAutoFit/>
            </a:bodyPr>
            <a:lstStyle/>
            <a:p>
              <a:pPr algn="ctr"/>
              <a:r>
                <a:rPr lang="zh-TW" altLang="en-US" sz="3600">
                  <a:solidFill>
                    <a:srgbClr val="C00000"/>
                  </a:solidFill>
                  <a:latin typeface="微軟正黑體" pitchFamily="34" charset="-120"/>
                  <a:ea typeface="微軟正黑體" pitchFamily="34" charset="-120"/>
                </a:rPr>
                <a:t>錯誤</a:t>
              </a:r>
              <a:r>
                <a:rPr lang="zh-TW" altLang="en-US" sz="3600">
                  <a:solidFill>
                    <a:srgbClr val="595959"/>
                  </a:solidFill>
                  <a:latin typeface="微軟正黑體" pitchFamily="34" charset="-120"/>
                  <a:ea typeface="微軟正黑體" pitchFamily="34" charset="-120"/>
                </a:rPr>
                <a:t>示範</a:t>
              </a:r>
              <a:endParaRPr lang="en-US" altLang="zh-TW" sz="3600">
                <a:solidFill>
                  <a:srgbClr val="595959"/>
                </a:solidFill>
                <a:latin typeface="微軟正黑體" pitchFamily="34" charset="-120"/>
                <a:ea typeface="微軟正黑體" pitchFamily="34" charset="-120"/>
              </a:endParaRPr>
            </a:p>
          </p:txBody>
        </p:sp>
        <p:sp>
          <p:nvSpPr>
            <p:cNvPr id="27679" name="矩形 38"/>
            <p:cNvSpPr>
              <a:spLocks noChangeArrowheads="1"/>
            </p:cNvSpPr>
            <p:nvPr/>
          </p:nvSpPr>
          <p:spPr bwMode="auto">
            <a:xfrm>
              <a:off x="567280" y="1161515"/>
              <a:ext cx="467430" cy="646331"/>
            </a:xfrm>
            <a:prstGeom prst="rect">
              <a:avLst/>
            </a:prstGeom>
            <a:noFill/>
            <a:ln w="9525">
              <a:noFill/>
              <a:miter lim="800000"/>
              <a:headEnd/>
              <a:tailEnd/>
            </a:ln>
          </p:spPr>
          <p:txBody>
            <a:bodyPr>
              <a:spAutoFit/>
            </a:bodyPr>
            <a:lstStyle/>
            <a:p>
              <a:r>
                <a:rPr lang="en-US" altLang="zh-TW" sz="3600">
                  <a:solidFill>
                    <a:srgbClr val="595959"/>
                  </a:solidFill>
                  <a:latin typeface="微軟正黑體" pitchFamily="34" charset="-120"/>
                  <a:ea typeface="微軟正黑體" pitchFamily="34" charset="-120"/>
                </a:rPr>
                <a:t>1</a:t>
              </a:r>
            </a:p>
          </p:txBody>
        </p:sp>
      </p:grpSp>
      <p:grpSp>
        <p:nvGrpSpPr>
          <p:cNvPr id="6" name="群組 5"/>
          <p:cNvGrpSpPr>
            <a:grpSpLocks/>
          </p:cNvGrpSpPr>
          <p:nvPr/>
        </p:nvGrpSpPr>
        <p:grpSpPr bwMode="auto">
          <a:xfrm>
            <a:off x="566738" y="3644900"/>
            <a:ext cx="7470775" cy="1296988"/>
            <a:chOff x="567280" y="3645210"/>
            <a:chExt cx="7470481" cy="1296000"/>
          </a:xfrm>
        </p:grpSpPr>
        <p:sp>
          <p:nvSpPr>
            <p:cNvPr id="17" name="矩形 16"/>
            <p:cNvSpPr/>
            <p:nvPr/>
          </p:nvSpPr>
          <p:spPr>
            <a:xfrm>
              <a:off x="1114945" y="3645210"/>
              <a:ext cx="36512" cy="1296000"/>
            </a:xfrm>
            <a:prstGeom prst="rect">
              <a:avLst/>
            </a:prstGeom>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TW" altLang="en-US">
                <a:solidFill>
                  <a:srgbClr val="000000"/>
                </a:solidFill>
              </a:endParaRPr>
            </a:p>
          </p:txBody>
        </p:sp>
        <p:sp>
          <p:nvSpPr>
            <p:cNvPr id="27673" name="矩形 30"/>
            <p:cNvSpPr>
              <a:spLocks noChangeArrowheads="1"/>
            </p:cNvSpPr>
            <p:nvPr/>
          </p:nvSpPr>
          <p:spPr bwMode="auto">
            <a:xfrm>
              <a:off x="1187530" y="3739212"/>
              <a:ext cx="2151020" cy="1107996"/>
            </a:xfrm>
            <a:prstGeom prst="rect">
              <a:avLst/>
            </a:prstGeom>
            <a:noFill/>
            <a:ln w="9525">
              <a:noFill/>
              <a:miter lim="800000"/>
              <a:headEnd/>
              <a:tailEnd/>
            </a:ln>
          </p:spPr>
          <p:txBody>
            <a:bodyPr lIns="0">
              <a:spAutoFit/>
            </a:bodyPr>
            <a:lstStyle/>
            <a:p>
              <a:pPr algn="ctr"/>
              <a:r>
                <a:rPr lang="zh-TW" altLang="en-US" sz="6600">
                  <a:solidFill>
                    <a:srgbClr val="2F7EAA"/>
                  </a:solidFill>
                  <a:latin typeface="微軟正黑體" pitchFamily="34" charset="-120"/>
                  <a:ea typeface="微軟正黑體" pitchFamily="34" charset="-120"/>
                </a:rPr>
                <a:t>故事</a:t>
              </a:r>
              <a:endParaRPr lang="en-US" altLang="zh-TW" sz="6600">
                <a:solidFill>
                  <a:srgbClr val="2F7EAA"/>
                </a:solidFill>
                <a:latin typeface="微軟正黑體" pitchFamily="34" charset="-120"/>
                <a:ea typeface="微軟正黑體" pitchFamily="34" charset="-120"/>
              </a:endParaRPr>
            </a:p>
          </p:txBody>
        </p:sp>
        <p:sp>
          <p:nvSpPr>
            <p:cNvPr id="27674" name="矩形 35"/>
            <p:cNvSpPr>
              <a:spLocks noChangeArrowheads="1"/>
            </p:cNvSpPr>
            <p:nvPr/>
          </p:nvSpPr>
          <p:spPr bwMode="auto">
            <a:xfrm>
              <a:off x="3419841" y="4093155"/>
              <a:ext cx="4617920" cy="400110"/>
            </a:xfrm>
            <a:prstGeom prst="rect">
              <a:avLst/>
            </a:prstGeom>
            <a:noFill/>
            <a:ln w="9525">
              <a:noFill/>
              <a:miter lim="800000"/>
              <a:headEnd/>
              <a:tailEnd/>
            </a:ln>
          </p:spPr>
          <p:txBody>
            <a:bodyPr>
              <a:spAutoFit/>
            </a:bodyPr>
            <a:lstStyle/>
            <a:p>
              <a:r>
                <a:rPr lang="zh-TW" altLang="en-US" sz="2000">
                  <a:solidFill>
                    <a:srgbClr val="2F7EAA"/>
                  </a:solidFill>
                  <a:latin typeface="微軟正黑體" pitchFamily="34" charset="-120"/>
                  <a:ea typeface="微軟正黑體" pitchFamily="34" charset="-120"/>
                </a:rPr>
                <a:t>丹</a:t>
              </a:r>
              <a:r>
                <a:rPr lang="zh-TW" altLang="en-US" sz="2000">
                  <a:solidFill>
                    <a:srgbClr val="595959"/>
                  </a:solidFill>
                  <a:latin typeface="微軟正黑體" pitchFamily="34" charset="-120"/>
                  <a:ea typeface="微軟正黑體" pitchFamily="34" charset="-120"/>
                </a:rPr>
                <a:t>．</a:t>
              </a:r>
              <a:r>
                <a:rPr lang="zh-TW" altLang="en-US" sz="2000">
                  <a:solidFill>
                    <a:srgbClr val="2F7EAA"/>
                  </a:solidFill>
                  <a:latin typeface="微軟正黑體" pitchFamily="34" charset="-120"/>
                  <a:ea typeface="微軟正黑體" pitchFamily="34" charset="-120"/>
                </a:rPr>
                <a:t>羅姆</a:t>
              </a:r>
              <a:r>
                <a:rPr lang="en-US" altLang="zh-TW" sz="2000">
                  <a:solidFill>
                    <a:srgbClr val="2F7EAA"/>
                  </a:solidFill>
                  <a:latin typeface="微軟正黑體" pitchFamily="34" charset="-120"/>
                  <a:ea typeface="微軟正黑體" pitchFamily="34" charset="-120"/>
                </a:rPr>
                <a:t>《</a:t>
              </a:r>
              <a:r>
                <a:rPr lang="zh-TW" altLang="en-US" sz="2000">
                  <a:solidFill>
                    <a:srgbClr val="2F7EAA"/>
                  </a:solidFill>
                  <a:latin typeface="微軟正黑體" pitchFamily="34" charset="-120"/>
                  <a:ea typeface="微軟正黑體" pitchFamily="34" charset="-120"/>
                </a:rPr>
                <a:t>簡報</a:t>
              </a:r>
              <a:r>
                <a:rPr lang="en-US" altLang="zh-TW" sz="2000">
                  <a:solidFill>
                    <a:srgbClr val="2F7EAA"/>
                  </a:solidFill>
                  <a:latin typeface="微軟正黑體" pitchFamily="34" charset="-120"/>
                  <a:ea typeface="微軟正黑體" pitchFamily="34" charset="-120"/>
                </a:rPr>
                <a:t>Show and Tell》</a:t>
              </a:r>
              <a:endParaRPr lang="zh-TW" altLang="en-US" sz="2000">
                <a:solidFill>
                  <a:srgbClr val="2F7EAA"/>
                </a:solidFill>
                <a:latin typeface="微軟正黑體" pitchFamily="34" charset="-120"/>
                <a:ea typeface="微軟正黑體" pitchFamily="34" charset="-120"/>
              </a:endParaRPr>
            </a:p>
          </p:txBody>
        </p:sp>
        <p:sp>
          <p:nvSpPr>
            <p:cNvPr id="27675" name="矩形 40"/>
            <p:cNvSpPr>
              <a:spLocks noChangeArrowheads="1"/>
            </p:cNvSpPr>
            <p:nvPr/>
          </p:nvSpPr>
          <p:spPr bwMode="auto">
            <a:xfrm>
              <a:off x="567280" y="3970045"/>
              <a:ext cx="467430" cy="646331"/>
            </a:xfrm>
            <a:prstGeom prst="rect">
              <a:avLst/>
            </a:prstGeom>
            <a:noFill/>
            <a:ln w="9525">
              <a:noFill/>
              <a:miter lim="800000"/>
              <a:headEnd/>
              <a:tailEnd/>
            </a:ln>
          </p:spPr>
          <p:txBody>
            <a:bodyPr>
              <a:spAutoFit/>
            </a:bodyPr>
            <a:lstStyle/>
            <a:p>
              <a:r>
                <a:rPr lang="en-US" altLang="zh-TW" sz="3600">
                  <a:solidFill>
                    <a:srgbClr val="2F7EAA"/>
                  </a:solidFill>
                  <a:latin typeface="微軟正黑體" pitchFamily="34" charset="-120"/>
                  <a:ea typeface="微軟正黑體" pitchFamily="34" charset="-120"/>
                </a:rPr>
                <a:t>3</a:t>
              </a:r>
            </a:p>
          </p:txBody>
        </p:sp>
      </p:grpSp>
      <p:grpSp>
        <p:nvGrpSpPr>
          <p:cNvPr id="7" name="群組 6"/>
          <p:cNvGrpSpPr>
            <a:grpSpLocks/>
          </p:cNvGrpSpPr>
          <p:nvPr/>
        </p:nvGrpSpPr>
        <p:grpSpPr bwMode="auto">
          <a:xfrm>
            <a:off x="566738" y="5013325"/>
            <a:ext cx="8577262" cy="719138"/>
            <a:chOff x="567280" y="5013220"/>
            <a:chExt cx="8576720" cy="720000"/>
          </a:xfrm>
        </p:grpSpPr>
        <p:sp>
          <p:nvSpPr>
            <p:cNvPr id="24" name="矩形 23"/>
            <p:cNvSpPr/>
            <p:nvPr/>
          </p:nvSpPr>
          <p:spPr>
            <a:xfrm>
              <a:off x="1114932" y="5013220"/>
              <a:ext cx="36511" cy="72000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a:solidFill>
                  <a:srgbClr val="000000"/>
                </a:solidFill>
              </a:endParaRPr>
            </a:p>
          </p:txBody>
        </p:sp>
        <p:sp>
          <p:nvSpPr>
            <p:cNvPr id="27669" name="矩形 24"/>
            <p:cNvSpPr>
              <a:spLocks noChangeArrowheads="1"/>
            </p:cNvSpPr>
            <p:nvPr/>
          </p:nvSpPr>
          <p:spPr bwMode="auto">
            <a:xfrm>
              <a:off x="567280" y="5050055"/>
              <a:ext cx="467430" cy="646331"/>
            </a:xfrm>
            <a:prstGeom prst="rect">
              <a:avLst/>
            </a:prstGeom>
            <a:noFill/>
            <a:ln w="9525">
              <a:noFill/>
              <a:miter lim="800000"/>
              <a:headEnd/>
              <a:tailEnd/>
            </a:ln>
          </p:spPr>
          <p:txBody>
            <a:bodyPr>
              <a:spAutoFit/>
            </a:bodyPr>
            <a:lstStyle/>
            <a:p>
              <a:r>
                <a:rPr lang="en-US" altLang="zh-TW" sz="3600">
                  <a:solidFill>
                    <a:srgbClr val="595959"/>
                  </a:solidFill>
                  <a:latin typeface="微軟正黑體" pitchFamily="34" charset="-120"/>
                  <a:ea typeface="微軟正黑體" pitchFamily="34" charset="-120"/>
                </a:rPr>
                <a:t>4</a:t>
              </a:r>
            </a:p>
          </p:txBody>
        </p:sp>
        <p:sp>
          <p:nvSpPr>
            <p:cNvPr id="27670" name="矩形 25"/>
            <p:cNvSpPr>
              <a:spLocks noChangeArrowheads="1"/>
            </p:cNvSpPr>
            <p:nvPr/>
          </p:nvSpPr>
          <p:spPr bwMode="auto">
            <a:xfrm>
              <a:off x="1614950" y="5050055"/>
              <a:ext cx="1296180" cy="646331"/>
            </a:xfrm>
            <a:prstGeom prst="rect">
              <a:avLst/>
            </a:prstGeom>
            <a:noFill/>
            <a:ln w="9525">
              <a:noFill/>
              <a:miter lim="800000"/>
              <a:headEnd/>
              <a:tailEnd/>
            </a:ln>
          </p:spPr>
          <p:txBody>
            <a:bodyPr lIns="0">
              <a:spAutoFit/>
            </a:bodyPr>
            <a:lstStyle/>
            <a:p>
              <a:pPr algn="ctr"/>
              <a:r>
                <a:rPr lang="zh-TW" altLang="en-US" sz="3600">
                  <a:solidFill>
                    <a:srgbClr val="595959"/>
                  </a:solidFill>
                  <a:latin typeface="微軟正黑體" pitchFamily="34" charset="-120"/>
                  <a:ea typeface="微軟正黑體" pitchFamily="34" charset="-120"/>
                </a:rPr>
                <a:t>講者</a:t>
              </a:r>
              <a:endParaRPr lang="en-US" altLang="zh-TW" sz="3600">
                <a:solidFill>
                  <a:srgbClr val="595959"/>
                </a:solidFill>
                <a:latin typeface="微軟正黑體" pitchFamily="34" charset="-120"/>
                <a:ea typeface="微軟正黑體" pitchFamily="34" charset="-120"/>
              </a:endParaRPr>
            </a:p>
          </p:txBody>
        </p:sp>
        <p:sp>
          <p:nvSpPr>
            <p:cNvPr id="27671" name="矩形 26"/>
            <p:cNvSpPr>
              <a:spLocks noChangeArrowheads="1"/>
            </p:cNvSpPr>
            <p:nvPr/>
          </p:nvSpPr>
          <p:spPr bwMode="auto">
            <a:xfrm>
              <a:off x="3419840" y="5173165"/>
              <a:ext cx="5724160" cy="400110"/>
            </a:xfrm>
            <a:prstGeom prst="rect">
              <a:avLst/>
            </a:prstGeom>
            <a:noFill/>
            <a:ln w="9525">
              <a:noFill/>
              <a:miter lim="800000"/>
              <a:headEnd/>
              <a:tailEnd/>
            </a:ln>
          </p:spPr>
          <p:txBody>
            <a:bodyPr>
              <a:spAutoFit/>
            </a:bodyPr>
            <a:lstStyle/>
            <a:p>
              <a:r>
                <a:rPr lang="zh-TW" altLang="en-US" sz="2000">
                  <a:solidFill>
                    <a:srgbClr val="595959"/>
                  </a:solidFill>
                  <a:latin typeface="微軟正黑體" pitchFamily="34" charset="-120"/>
                  <a:ea typeface="微軟正黑體" pitchFamily="34" charset="-120"/>
                </a:rPr>
                <a:t>內藤誼人</a:t>
              </a:r>
              <a:r>
                <a:rPr lang="en-US" altLang="zh-TW" sz="2000">
                  <a:solidFill>
                    <a:srgbClr val="595959"/>
                  </a:solidFill>
                  <a:latin typeface="微軟正黑體" pitchFamily="34" charset="-120"/>
                  <a:ea typeface="微軟正黑體" pitchFamily="34" charset="-120"/>
                </a:rPr>
                <a:t>《</a:t>
              </a:r>
              <a:r>
                <a:rPr lang="zh-TW" altLang="en-US" sz="2000">
                  <a:solidFill>
                    <a:srgbClr val="595959"/>
                  </a:solidFill>
                  <a:latin typeface="微軟正黑體" pitchFamily="34" charset="-120"/>
                  <a:ea typeface="微軟正黑體" pitchFamily="34" charset="-120"/>
                </a:rPr>
                <a:t>不用</a:t>
              </a:r>
              <a:r>
                <a:rPr lang="en-US" altLang="zh-TW" sz="2000">
                  <a:solidFill>
                    <a:srgbClr val="595959"/>
                  </a:solidFill>
                  <a:latin typeface="微軟正黑體" pitchFamily="34" charset="-120"/>
                  <a:ea typeface="微軟正黑體" pitchFamily="34" charset="-120"/>
                </a:rPr>
                <a:t>PPT</a:t>
              </a:r>
              <a:r>
                <a:rPr lang="zh-TW" altLang="en-US" sz="2000">
                  <a:solidFill>
                    <a:srgbClr val="595959"/>
                  </a:solidFill>
                  <a:latin typeface="微軟正黑體" pitchFamily="34" charset="-120"/>
                  <a:ea typeface="微軟正黑體" pitchFamily="34" charset="-120"/>
                </a:rPr>
                <a:t>也能說服人的簡報心理術</a:t>
              </a:r>
              <a:r>
                <a:rPr lang="en-US" altLang="zh-TW" sz="2000">
                  <a:solidFill>
                    <a:srgbClr val="595959"/>
                  </a:solidFill>
                  <a:latin typeface="微軟正黑體" pitchFamily="34" charset="-120"/>
                  <a:ea typeface="微軟正黑體" pitchFamily="34" charset="-120"/>
                </a:rPr>
                <a:t>》</a:t>
              </a:r>
              <a:endParaRPr lang="zh-TW" altLang="en-US" sz="2000" b="1">
                <a:solidFill>
                  <a:srgbClr val="595959"/>
                </a:solidFill>
                <a:latin typeface="微軟正黑體" pitchFamily="34" charset="-120"/>
                <a:ea typeface="微軟正黑體" pitchFamily="34" charset="-120"/>
              </a:endParaRPr>
            </a:p>
          </p:txBody>
        </p:sp>
      </p:grpSp>
      <p:sp>
        <p:nvSpPr>
          <p:cNvPr id="27652" name="矩形 28"/>
          <p:cNvSpPr>
            <a:spLocks noChangeArrowheads="1"/>
          </p:cNvSpPr>
          <p:nvPr/>
        </p:nvSpPr>
        <p:spPr bwMode="auto">
          <a:xfrm>
            <a:off x="-180975" y="-134938"/>
            <a:ext cx="3960813" cy="1200151"/>
          </a:xfrm>
          <a:prstGeom prst="rect">
            <a:avLst/>
          </a:prstGeom>
          <a:noFill/>
          <a:ln w="9525">
            <a:noFill/>
            <a:miter lim="800000"/>
            <a:headEnd/>
            <a:tailEnd/>
          </a:ln>
        </p:spPr>
        <p:txBody>
          <a:bodyPr>
            <a:spAutoFit/>
          </a:bodyPr>
          <a:lstStyle/>
          <a:p>
            <a:pPr algn="ctr"/>
            <a:r>
              <a:rPr lang="zh-TW" altLang="en-US" sz="7200">
                <a:solidFill>
                  <a:srgbClr val="A6A6A6"/>
                </a:solidFill>
                <a:latin typeface="微軟正黑體 Light" charset="-120"/>
                <a:ea typeface="微軟正黑體 Light" charset="-120"/>
                <a:cs typeface="Malgun Gothic Semilight"/>
              </a:rPr>
              <a:t>簡報大綱</a:t>
            </a:r>
          </a:p>
        </p:txBody>
      </p:sp>
      <p:grpSp>
        <p:nvGrpSpPr>
          <p:cNvPr id="8" name="群組 7"/>
          <p:cNvGrpSpPr>
            <a:grpSpLocks/>
          </p:cNvGrpSpPr>
          <p:nvPr/>
        </p:nvGrpSpPr>
        <p:grpSpPr bwMode="auto">
          <a:xfrm>
            <a:off x="566738" y="5805488"/>
            <a:ext cx="8110537" cy="719137"/>
            <a:chOff x="567280" y="5805330"/>
            <a:chExt cx="8109289" cy="720000"/>
          </a:xfrm>
        </p:grpSpPr>
        <p:sp>
          <p:nvSpPr>
            <p:cNvPr id="38" name="矩形 37"/>
            <p:cNvSpPr/>
            <p:nvPr/>
          </p:nvSpPr>
          <p:spPr>
            <a:xfrm>
              <a:off x="1114883" y="5805330"/>
              <a:ext cx="36507" cy="72000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a:solidFill>
                  <a:srgbClr val="000000"/>
                </a:solidFill>
              </a:endParaRPr>
            </a:p>
          </p:txBody>
        </p:sp>
        <p:sp>
          <p:nvSpPr>
            <p:cNvPr id="27665" name="矩形 41"/>
            <p:cNvSpPr>
              <a:spLocks noChangeArrowheads="1"/>
            </p:cNvSpPr>
            <p:nvPr/>
          </p:nvSpPr>
          <p:spPr bwMode="auto">
            <a:xfrm>
              <a:off x="567280" y="5842165"/>
              <a:ext cx="467430" cy="646331"/>
            </a:xfrm>
            <a:prstGeom prst="rect">
              <a:avLst/>
            </a:prstGeom>
            <a:noFill/>
            <a:ln w="9525">
              <a:noFill/>
              <a:miter lim="800000"/>
              <a:headEnd/>
              <a:tailEnd/>
            </a:ln>
          </p:spPr>
          <p:txBody>
            <a:bodyPr>
              <a:spAutoFit/>
            </a:bodyPr>
            <a:lstStyle/>
            <a:p>
              <a:r>
                <a:rPr lang="en-US" altLang="zh-TW" sz="3600">
                  <a:solidFill>
                    <a:srgbClr val="595959"/>
                  </a:solidFill>
                  <a:latin typeface="微軟正黑體" pitchFamily="34" charset="-120"/>
                  <a:ea typeface="微軟正黑體" pitchFamily="34" charset="-120"/>
                </a:rPr>
                <a:t>5</a:t>
              </a:r>
            </a:p>
          </p:txBody>
        </p:sp>
        <p:sp>
          <p:nvSpPr>
            <p:cNvPr id="27666" name="矩形 42"/>
            <p:cNvSpPr>
              <a:spLocks noChangeArrowheads="1"/>
            </p:cNvSpPr>
            <p:nvPr/>
          </p:nvSpPr>
          <p:spPr bwMode="auto">
            <a:xfrm>
              <a:off x="1228175" y="5842165"/>
              <a:ext cx="2069730" cy="646331"/>
            </a:xfrm>
            <a:prstGeom prst="rect">
              <a:avLst/>
            </a:prstGeom>
            <a:noFill/>
            <a:ln w="9525">
              <a:noFill/>
              <a:miter lim="800000"/>
              <a:headEnd/>
              <a:tailEnd/>
            </a:ln>
          </p:spPr>
          <p:txBody>
            <a:bodyPr lIns="0">
              <a:spAutoFit/>
            </a:bodyPr>
            <a:lstStyle/>
            <a:p>
              <a:pPr algn="ctr"/>
              <a:r>
                <a:rPr lang="zh-TW" altLang="en-US" sz="3600">
                  <a:solidFill>
                    <a:srgbClr val="595959"/>
                  </a:solidFill>
                  <a:latin typeface="微軟正黑體" pitchFamily="34" charset="-120"/>
                  <a:ea typeface="微軟正黑體" pitchFamily="34" charset="-120"/>
                </a:rPr>
                <a:t>素材分享</a:t>
              </a:r>
              <a:endParaRPr lang="en-US" altLang="zh-TW" sz="3600">
                <a:solidFill>
                  <a:srgbClr val="595959"/>
                </a:solidFill>
                <a:latin typeface="微軟正黑體" pitchFamily="34" charset="-120"/>
                <a:ea typeface="微軟正黑體" pitchFamily="34" charset="-120"/>
              </a:endParaRPr>
            </a:p>
          </p:txBody>
        </p:sp>
        <p:sp>
          <p:nvSpPr>
            <p:cNvPr id="27667" name="矩形 43"/>
            <p:cNvSpPr>
              <a:spLocks noChangeArrowheads="1"/>
            </p:cNvSpPr>
            <p:nvPr/>
          </p:nvSpPr>
          <p:spPr bwMode="auto">
            <a:xfrm>
              <a:off x="3419840" y="5965275"/>
              <a:ext cx="5256729" cy="400110"/>
            </a:xfrm>
            <a:prstGeom prst="rect">
              <a:avLst/>
            </a:prstGeom>
            <a:noFill/>
            <a:ln w="9525">
              <a:noFill/>
              <a:miter lim="800000"/>
              <a:headEnd/>
              <a:tailEnd/>
            </a:ln>
          </p:spPr>
          <p:txBody>
            <a:bodyPr>
              <a:spAutoFit/>
            </a:bodyPr>
            <a:lstStyle/>
            <a:p>
              <a:r>
                <a:rPr lang="zh-TW" altLang="en-US" sz="2000">
                  <a:solidFill>
                    <a:srgbClr val="595959"/>
                  </a:solidFill>
                  <a:latin typeface="微軟正黑體" pitchFamily="34" charset="-120"/>
                  <a:ea typeface="微軟正黑體" pitchFamily="34" charset="-120"/>
                </a:rPr>
                <a:t>抓圖不求人，分享 </a:t>
              </a:r>
              <a:r>
                <a:rPr lang="en-US" altLang="zh-TW" sz="2000">
                  <a:solidFill>
                    <a:srgbClr val="595959"/>
                  </a:solidFill>
                  <a:latin typeface="微軟正黑體" pitchFamily="34" charset="-120"/>
                  <a:ea typeface="微軟正黑體" pitchFamily="34" charset="-120"/>
                </a:rPr>
                <a:t>6</a:t>
              </a:r>
              <a:r>
                <a:rPr lang="zh-TW" altLang="en-US" sz="2000">
                  <a:solidFill>
                    <a:srgbClr val="595959"/>
                  </a:solidFill>
                  <a:latin typeface="微軟正黑體" pitchFamily="34" charset="-120"/>
                  <a:ea typeface="微軟正黑體" pitchFamily="34" charset="-120"/>
                </a:rPr>
                <a:t> 個超好用網站</a:t>
              </a:r>
            </a:p>
          </p:txBody>
        </p:sp>
      </p:grpSp>
      <p:grpSp>
        <p:nvGrpSpPr>
          <p:cNvPr id="5" name="群組 4"/>
          <p:cNvGrpSpPr>
            <a:grpSpLocks/>
          </p:cNvGrpSpPr>
          <p:nvPr/>
        </p:nvGrpSpPr>
        <p:grpSpPr bwMode="auto">
          <a:xfrm>
            <a:off x="566738" y="1916113"/>
            <a:ext cx="8326437" cy="1657350"/>
            <a:chOff x="567280" y="1916880"/>
            <a:chExt cx="8325320" cy="1656000"/>
          </a:xfrm>
        </p:grpSpPr>
        <p:sp>
          <p:nvSpPr>
            <p:cNvPr id="51" name="矩形 50"/>
            <p:cNvSpPr/>
            <p:nvPr/>
          </p:nvSpPr>
          <p:spPr>
            <a:xfrm flipH="1">
              <a:off x="3454555" y="2579914"/>
              <a:ext cx="612693" cy="360068"/>
            </a:xfrm>
            <a:prstGeom prst="rect">
              <a:avLst/>
            </a:prstGeom>
            <a:effectLst/>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a:solidFill>
                  <a:srgbClr val="000000"/>
                </a:solidFill>
              </a:endParaRPr>
            </a:p>
          </p:txBody>
        </p:sp>
        <p:sp>
          <p:nvSpPr>
            <p:cNvPr id="52" name="矩形 51"/>
            <p:cNvSpPr/>
            <p:nvPr/>
          </p:nvSpPr>
          <p:spPr>
            <a:xfrm flipH="1">
              <a:off x="3454555" y="3060535"/>
              <a:ext cx="612693" cy="360069"/>
            </a:xfrm>
            <a:prstGeom prst="rect">
              <a:avLst/>
            </a:prstGeom>
            <a:effectLst/>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a:solidFill>
                  <a:srgbClr val="000000"/>
                </a:solidFill>
              </a:endParaRPr>
            </a:p>
          </p:txBody>
        </p:sp>
        <p:sp>
          <p:nvSpPr>
            <p:cNvPr id="50" name="矩形 49"/>
            <p:cNvSpPr/>
            <p:nvPr/>
          </p:nvSpPr>
          <p:spPr>
            <a:xfrm flipH="1">
              <a:off x="3454555" y="2073914"/>
              <a:ext cx="612693" cy="360069"/>
            </a:xfrm>
            <a:prstGeom prst="rect">
              <a:avLst/>
            </a:prstGeom>
            <a:effectLst/>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a:solidFill>
                  <a:srgbClr val="000000"/>
                </a:solidFill>
              </a:endParaRPr>
            </a:p>
          </p:txBody>
        </p:sp>
        <p:sp>
          <p:nvSpPr>
            <p:cNvPr id="15" name="矩形 14"/>
            <p:cNvSpPr/>
            <p:nvPr/>
          </p:nvSpPr>
          <p:spPr>
            <a:xfrm>
              <a:off x="1114894" y="1916880"/>
              <a:ext cx="36508" cy="1656000"/>
            </a:xfrm>
            <a:prstGeom prst="rect">
              <a:avLst/>
            </a:prstGeom>
            <a:effectLst/>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a:solidFill>
                  <a:srgbClr val="000000"/>
                </a:solidFill>
              </a:endParaRPr>
            </a:p>
          </p:txBody>
        </p:sp>
        <p:sp>
          <p:nvSpPr>
            <p:cNvPr id="27659" name="矩形 29"/>
            <p:cNvSpPr>
              <a:spLocks noChangeArrowheads="1"/>
            </p:cNvSpPr>
            <p:nvPr/>
          </p:nvSpPr>
          <p:spPr bwMode="auto">
            <a:xfrm>
              <a:off x="1187530" y="2190882"/>
              <a:ext cx="2151020" cy="1107996"/>
            </a:xfrm>
            <a:prstGeom prst="rect">
              <a:avLst/>
            </a:prstGeom>
            <a:noFill/>
            <a:ln w="9525">
              <a:noFill/>
              <a:miter lim="800000"/>
              <a:headEnd/>
              <a:tailEnd/>
            </a:ln>
          </p:spPr>
          <p:txBody>
            <a:bodyPr lIns="0">
              <a:spAutoFit/>
            </a:bodyPr>
            <a:lstStyle/>
            <a:p>
              <a:pPr algn="ctr"/>
              <a:r>
                <a:rPr lang="zh-TW" altLang="en-US" sz="6600">
                  <a:solidFill>
                    <a:srgbClr val="DA4111"/>
                  </a:solidFill>
                  <a:latin typeface="微軟正黑體" pitchFamily="34" charset="-120"/>
                  <a:ea typeface="微軟正黑體" pitchFamily="34" charset="-120"/>
                </a:rPr>
                <a:t>簡報</a:t>
              </a:r>
              <a:endParaRPr lang="en-US" altLang="zh-TW" sz="7200">
                <a:solidFill>
                  <a:srgbClr val="DA4111"/>
                </a:solidFill>
                <a:latin typeface="微軟正黑體" pitchFamily="34" charset="-120"/>
                <a:ea typeface="微軟正黑體" pitchFamily="34" charset="-120"/>
              </a:endParaRPr>
            </a:p>
          </p:txBody>
        </p:sp>
        <p:sp>
          <p:nvSpPr>
            <p:cNvPr id="27660" name="矩形 39"/>
            <p:cNvSpPr>
              <a:spLocks noChangeArrowheads="1"/>
            </p:cNvSpPr>
            <p:nvPr/>
          </p:nvSpPr>
          <p:spPr bwMode="auto">
            <a:xfrm>
              <a:off x="567280" y="2421715"/>
              <a:ext cx="467430" cy="646331"/>
            </a:xfrm>
            <a:prstGeom prst="rect">
              <a:avLst/>
            </a:prstGeom>
            <a:noFill/>
            <a:ln w="9525">
              <a:noFill/>
              <a:miter lim="800000"/>
              <a:headEnd/>
              <a:tailEnd/>
            </a:ln>
          </p:spPr>
          <p:txBody>
            <a:bodyPr>
              <a:spAutoFit/>
            </a:bodyPr>
            <a:lstStyle/>
            <a:p>
              <a:r>
                <a:rPr lang="en-US" altLang="zh-TW" sz="3600">
                  <a:solidFill>
                    <a:srgbClr val="DA4111"/>
                  </a:solidFill>
                  <a:latin typeface="微軟正黑體" pitchFamily="34" charset="-120"/>
                  <a:ea typeface="微軟正黑體" pitchFamily="34" charset="-120"/>
                </a:rPr>
                <a:t>2</a:t>
              </a:r>
            </a:p>
          </p:txBody>
        </p:sp>
        <p:sp>
          <p:nvSpPr>
            <p:cNvPr id="27661" name="矩形 44"/>
            <p:cNvSpPr>
              <a:spLocks noChangeArrowheads="1"/>
            </p:cNvSpPr>
            <p:nvPr/>
          </p:nvSpPr>
          <p:spPr bwMode="auto">
            <a:xfrm>
              <a:off x="3419841" y="2060810"/>
              <a:ext cx="5472759" cy="400110"/>
            </a:xfrm>
            <a:prstGeom prst="rect">
              <a:avLst/>
            </a:prstGeom>
            <a:noFill/>
            <a:ln w="9525">
              <a:noFill/>
              <a:miter lim="800000"/>
              <a:headEnd/>
              <a:tailEnd/>
            </a:ln>
          </p:spPr>
          <p:txBody>
            <a:bodyPr>
              <a:spAutoFit/>
            </a:bodyPr>
            <a:lstStyle/>
            <a:p>
              <a:r>
                <a:rPr lang="zh-TW" altLang="en-US" sz="2000" b="1">
                  <a:solidFill>
                    <a:schemeClr val="bg1"/>
                  </a:solidFill>
                  <a:latin typeface="微軟正黑體" pitchFamily="34" charset="-120"/>
                  <a:ea typeface="微軟正黑體" pitchFamily="34" charset="-120"/>
                </a:rPr>
                <a:t>簡化</a:t>
              </a:r>
              <a:r>
                <a:rPr lang="zh-TW" altLang="en-US" sz="2000" b="1">
                  <a:solidFill>
                    <a:srgbClr val="595959"/>
                  </a:solidFill>
                  <a:latin typeface="微軟正黑體" pitchFamily="34" charset="-120"/>
                  <a:ea typeface="微軟正黑體" pitchFamily="34" charset="-120"/>
                </a:rPr>
                <a:t>  </a:t>
              </a:r>
              <a:r>
                <a:rPr lang="zh-TW" altLang="en-US" sz="2000">
                  <a:solidFill>
                    <a:srgbClr val="595959"/>
                  </a:solidFill>
                  <a:latin typeface="微軟正黑體" pitchFamily="34" charset="-120"/>
                  <a:ea typeface="微軟正黑體" pitchFamily="34" charset="-120"/>
                </a:rPr>
                <a:t>簡化</a:t>
              </a:r>
              <a:r>
                <a:rPr lang="zh-TW" altLang="en-US" sz="2000">
                  <a:solidFill>
                    <a:srgbClr val="DA4111"/>
                  </a:solidFill>
                  <a:latin typeface="微軟正黑體" pitchFamily="34" charset="-120"/>
                  <a:ea typeface="微軟正黑體" pitchFamily="34" charset="-120"/>
                </a:rPr>
                <a:t>內容</a:t>
              </a:r>
              <a:r>
                <a:rPr lang="zh-TW" altLang="en-US" sz="2000">
                  <a:solidFill>
                    <a:srgbClr val="595959"/>
                  </a:solidFill>
                  <a:latin typeface="微軟正黑體" pitchFamily="34" charset="-120"/>
                  <a:ea typeface="微軟正黑體" pitchFamily="34" charset="-120"/>
                </a:rPr>
                <a:t>、簡化</a:t>
              </a:r>
              <a:r>
                <a:rPr lang="zh-TW" altLang="en-US" sz="2000">
                  <a:solidFill>
                    <a:srgbClr val="DA4111"/>
                  </a:solidFill>
                  <a:latin typeface="微軟正黑體" pitchFamily="34" charset="-120"/>
                  <a:ea typeface="微軟正黑體" pitchFamily="34" charset="-120"/>
                </a:rPr>
                <a:t>視覺</a:t>
              </a:r>
              <a:r>
                <a:rPr lang="zh-TW" altLang="en-US" sz="2000">
                  <a:solidFill>
                    <a:srgbClr val="595959"/>
                  </a:solidFill>
                  <a:latin typeface="微軟正黑體" pitchFamily="34" charset="-120"/>
                  <a:ea typeface="微軟正黑體" pitchFamily="34" charset="-120"/>
                </a:rPr>
                <a:t>、簡化</a:t>
              </a:r>
              <a:r>
                <a:rPr lang="zh-TW" altLang="en-US" sz="2000">
                  <a:solidFill>
                    <a:srgbClr val="DA4111"/>
                  </a:solidFill>
                  <a:latin typeface="微軟正黑體" pitchFamily="34" charset="-120"/>
                  <a:ea typeface="微軟正黑體" pitchFamily="34" charset="-120"/>
                </a:rPr>
                <a:t>理解難度</a:t>
              </a:r>
              <a:endParaRPr lang="en-US" altLang="zh-TW" sz="2000">
                <a:solidFill>
                  <a:srgbClr val="DA4111"/>
                </a:solidFill>
                <a:latin typeface="微軟正黑體" pitchFamily="34" charset="-120"/>
                <a:ea typeface="微軟正黑體" pitchFamily="34" charset="-120"/>
              </a:endParaRPr>
            </a:p>
          </p:txBody>
        </p:sp>
        <p:sp>
          <p:nvSpPr>
            <p:cNvPr id="27662" name="矩形 47"/>
            <p:cNvSpPr>
              <a:spLocks noChangeArrowheads="1"/>
            </p:cNvSpPr>
            <p:nvPr/>
          </p:nvSpPr>
          <p:spPr bwMode="auto">
            <a:xfrm>
              <a:off x="3419841" y="2544825"/>
              <a:ext cx="5472759" cy="400110"/>
            </a:xfrm>
            <a:prstGeom prst="rect">
              <a:avLst/>
            </a:prstGeom>
            <a:noFill/>
            <a:ln w="9525">
              <a:noFill/>
              <a:miter lim="800000"/>
              <a:headEnd/>
              <a:tailEnd/>
            </a:ln>
          </p:spPr>
          <p:txBody>
            <a:bodyPr>
              <a:spAutoFit/>
            </a:bodyPr>
            <a:lstStyle/>
            <a:p>
              <a:r>
                <a:rPr lang="zh-TW" altLang="en-US" sz="2000" b="1">
                  <a:solidFill>
                    <a:schemeClr val="bg1"/>
                  </a:solidFill>
                  <a:latin typeface="微軟正黑體" pitchFamily="34" charset="-120"/>
                  <a:ea typeface="微軟正黑體" pitchFamily="34" charset="-120"/>
                </a:rPr>
                <a:t>美化</a:t>
              </a:r>
              <a:r>
                <a:rPr lang="zh-TW" altLang="en-US" sz="2000" b="1">
                  <a:solidFill>
                    <a:srgbClr val="595959"/>
                  </a:solidFill>
                  <a:latin typeface="微軟正黑體" pitchFamily="34" charset="-120"/>
                  <a:ea typeface="微軟正黑體" pitchFamily="34" charset="-120"/>
                </a:rPr>
                <a:t>  </a:t>
              </a:r>
              <a:r>
                <a:rPr lang="zh-TW" altLang="en-US" sz="2000">
                  <a:solidFill>
                    <a:srgbClr val="595959"/>
                  </a:solidFill>
                  <a:latin typeface="微軟正黑體" pitchFamily="34" charset="-120"/>
                  <a:ea typeface="微軟正黑體" pitchFamily="34" charset="-120"/>
                </a:rPr>
                <a:t>瞬間打敗同事的</a:t>
              </a:r>
              <a:r>
                <a:rPr lang="zh-TW" altLang="en-US" sz="2000">
                  <a:solidFill>
                    <a:srgbClr val="DA4111"/>
                  </a:solidFill>
                  <a:latin typeface="微軟正黑體" pitchFamily="34" charset="-120"/>
                  <a:ea typeface="微軟正黑體" pitchFamily="34" charset="-120"/>
                </a:rPr>
                <a:t>必殺技</a:t>
              </a:r>
              <a:r>
                <a:rPr lang="zh-TW" altLang="en-US" sz="2000">
                  <a:solidFill>
                    <a:srgbClr val="595959"/>
                  </a:solidFill>
                  <a:latin typeface="微軟正黑體" pitchFamily="34" charset="-120"/>
                  <a:ea typeface="微軟正黑體" pitchFamily="34" charset="-120"/>
                </a:rPr>
                <a:t>與</a:t>
              </a:r>
              <a:r>
                <a:rPr lang="zh-TW" altLang="en-US" sz="2000">
                  <a:solidFill>
                    <a:srgbClr val="DA4111"/>
                  </a:solidFill>
                  <a:latin typeface="微軟正黑體" pitchFamily="34" charset="-120"/>
                  <a:ea typeface="微軟正黑體" pitchFamily="34" charset="-120"/>
                </a:rPr>
                <a:t>大絕招</a:t>
              </a:r>
              <a:endParaRPr lang="en-US" altLang="zh-TW" sz="2000">
                <a:solidFill>
                  <a:srgbClr val="DA4111"/>
                </a:solidFill>
                <a:latin typeface="微軟正黑體" pitchFamily="34" charset="-120"/>
                <a:ea typeface="微軟正黑體" pitchFamily="34" charset="-120"/>
              </a:endParaRPr>
            </a:p>
          </p:txBody>
        </p:sp>
        <p:sp>
          <p:nvSpPr>
            <p:cNvPr id="27663" name="矩形 48"/>
            <p:cNvSpPr>
              <a:spLocks noChangeArrowheads="1"/>
            </p:cNvSpPr>
            <p:nvPr/>
          </p:nvSpPr>
          <p:spPr bwMode="auto">
            <a:xfrm>
              <a:off x="3419841" y="3028890"/>
              <a:ext cx="5472759" cy="400110"/>
            </a:xfrm>
            <a:prstGeom prst="rect">
              <a:avLst/>
            </a:prstGeom>
            <a:noFill/>
            <a:ln w="9525">
              <a:noFill/>
              <a:miter lim="800000"/>
              <a:headEnd/>
              <a:tailEnd/>
            </a:ln>
          </p:spPr>
          <p:txBody>
            <a:bodyPr>
              <a:spAutoFit/>
            </a:bodyPr>
            <a:lstStyle/>
            <a:p>
              <a:r>
                <a:rPr lang="zh-TW" altLang="en-US" sz="2000" b="1">
                  <a:solidFill>
                    <a:schemeClr val="bg1"/>
                  </a:solidFill>
                  <a:latin typeface="微軟正黑體" pitchFamily="34" charset="-120"/>
                  <a:ea typeface="微軟正黑體" pitchFamily="34" charset="-120"/>
                </a:rPr>
                <a:t>設計</a:t>
              </a:r>
              <a:r>
                <a:rPr lang="zh-TW" altLang="en-US" sz="2000" b="1">
                  <a:solidFill>
                    <a:srgbClr val="595959"/>
                  </a:solidFill>
                  <a:latin typeface="微軟正黑體" pitchFamily="34" charset="-120"/>
                  <a:ea typeface="微軟正黑體" pitchFamily="34" charset="-120"/>
                </a:rPr>
                <a:t>  </a:t>
              </a:r>
              <a:r>
                <a:rPr lang="zh-TW" altLang="en-US" sz="2000">
                  <a:solidFill>
                    <a:srgbClr val="DA4111"/>
                  </a:solidFill>
                  <a:latin typeface="微軟正黑體" pitchFamily="34" charset="-120"/>
                  <a:ea typeface="微軟正黑體" pitchFamily="34" charset="-120"/>
                </a:rPr>
                <a:t>扁平化</a:t>
              </a:r>
              <a:r>
                <a:rPr lang="zh-TW" altLang="en-US" sz="2000">
                  <a:solidFill>
                    <a:srgbClr val="595959"/>
                  </a:solidFill>
                  <a:latin typeface="微軟正黑體" pitchFamily="34" charset="-120"/>
                  <a:ea typeface="微軟正黑體" pitchFamily="34" charset="-120"/>
                </a:rPr>
                <a:t>簡報設計、</a:t>
              </a:r>
              <a:r>
                <a:rPr lang="zh-TW" altLang="en-US" sz="2000">
                  <a:solidFill>
                    <a:srgbClr val="DA4111"/>
                  </a:solidFill>
                  <a:latin typeface="微軟正黑體" pitchFamily="34" charset="-120"/>
                  <a:ea typeface="微軟正黑體" pitchFamily="34" charset="-120"/>
                </a:rPr>
                <a:t>純文字</a:t>
              </a:r>
              <a:r>
                <a:rPr lang="zh-TW" altLang="en-US" sz="2000">
                  <a:solidFill>
                    <a:srgbClr val="595959"/>
                  </a:solidFill>
                  <a:latin typeface="微軟正黑體" pitchFamily="34" charset="-120"/>
                  <a:ea typeface="微軟正黑體" pitchFamily="34" charset="-120"/>
                </a:rPr>
                <a:t>簡報設計</a:t>
              </a:r>
              <a:endParaRPr lang="en-US" altLang="zh-TW" sz="2000">
                <a:solidFill>
                  <a:srgbClr val="595959"/>
                </a:solidFill>
                <a:latin typeface="微軟正黑體" pitchFamily="34" charset="-120"/>
                <a:ea typeface="微軟正黑體" pitchFamily="34"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ext Box 11"/>
          <p:cNvSpPr txBox="1">
            <a:spLocks noChangeArrowheads="1"/>
          </p:cNvSpPr>
          <p:nvPr/>
        </p:nvSpPr>
        <p:spPr bwMode="auto">
          <a:xfrm>
            <a:off x="381000" y="228600"/>
            <a:ext cx="8534400" cy="769938"/>
          </a:xfrm>
          <a:prstGeom prst="rect">
            <a:avLst/>
          </a:prstGeom>
          <a:noFill/>
          <a:ln w="9525">
            <a:noFill/>
            <a:miter lim="800000"/>
            <a:headEnd/>
            <a:tailEnd/>
          </a:ln>
        </p:spPr>
        <p:txBody>
          <a:bodyPr>
            <a:spAutoFit/>
          </a:bodyPr>
          <a:lstStyle/>
          <a:p>
            <a:r>
              <a:rPr kumimoji="0" lang="zh-TW" altLang="en-US" sz="4400" b="1">
                <a:solidFill>
                  <a:srgbClr val="000000"/>
                </a:solidFill>
                <a:latin typeface="微軟正黑體" pitchFamily="34" charset="-120"/>
                <a:ea typeface="微軟正黑體" pitchFamily="34" charset="-120"/>
              </a:rPr>
              <a:t>找不到圖，自己畫 </a:t>
            </a:r>
            <a:r>
              <a:rPr kumimoji="0" lang="en-US" altLang="zh-TW" sz="4400" b="1">
                <a:solidFill>
                  <a:srgbClr val="000000"/>
                </a:solidFill>
                <a:latin typeface="微軟正黑體" pitchFamily="34" charset="-120"/>
                <a:ea typeface="微軟正黑體" pitchFamily="34" charset="-120"/>
              </a:rPr>
              <a:t>(</a:t>
            </a:r>
            <a:r>
              <a:rPr kumimoji="0" lang="zh-TW" altLang="en-US" sz="4400" b="1">
                <a:solidFill>
                  <a:srgbClr val="000000"/>
                </a:solidFill>
                <a:latin typeface="微軟正黑體" pitchFamily="34" charset="-120"/>
                <a:ea typeface="微軟正黑體" pitchFamily="34" charset="-120"/>
              </a:rPr>
              <a:t>堆積木</a:t>
            </a:r>
            <a:r>
              <a:rPr kumimoji="0" lang="en-US" altLang="zh-TW" sz="4400" b="1">
                <a:solidFill>
                  <a:srgbClr val="000000"/>
                </a:solidFill>
                <a:latin typeface="微軟正黑體" pitchFamily="34" charset="-120"/>
                <a:ea typeface="微軟正黑體" pitchFamily="34" charset="-120"/>
              </a:rPr>
              <a:t>)</a:t>
            </a:r>
            <a:endParaRPr kumimoji="0" lang="zh-TW" altLang="en-US" sz="4400" b="1">
              <a:solidFill>
                <a:srgbClr val="000000"/>
              </a:solidFill>
              <a:latin typeface="微軟正黑體" pitchFamily="34" charset="-120"/>
              <a:ea typeface="微軟正黑體" pitchFamily="34" charset="-120"/>
            </a:endParaRPr>
          </a:p>
        </p:txBody>
      </p:sp>
      <p:sp>
        <p:nvSpPr>
          <p:cNvPr id="401" name="立方體 400"/>
          <p:cNvSpPr/>
          <p:nvPr/>
        </p:nvSpPr>
        <p:spPr>
          <a:xfrm>
            <a:off x="8340725" y="4351338"/>
            <a:ext cx="490538" cy="358775"/>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02" name="立方體 401"/>
          <p:cNvSpPr/>
          <p:nvPr/>
        </p:nvSpPr>
        <p:spPr>
          <a:xfrm>
            <a:off x="8340353" y="4085034"/>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03" name="立方體 402"/>
          <p:cNvSpPr/>
          <p:nvPr/>
        </p:nvSpPr>
        <p:spPr>
          <a:xfrm>
            <a:off x="8340353" y="382240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04" name="立方體 403"/>
          <p:cNvSpPr/>
          <p:nvPr/>
        </p:nvSpPr>
        <p:spPr>
          <a:xfrm>
            <a:off x="8340725" y="3556000"/>
            <a:ext cx="490538"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05" name="立方體 404"/>
          <p:cNvSpPr/>
          <p:nvPr/>
        </p:nvSpPr>
        <p:spPr>
          <a:xfrm>
            <a:off x="8340353" y="329294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06" name="立方體 405"/>
          <p:cNvSpPr/>
          <p:nvPr/>
        </p:nvSpPr>
        <p:spPr>
          <a:xfrm>
            <a:off x="8340353" y="3027139"/>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07" name="立方體 406"/>
          <p:cNvSpPr/>
          <p:nvPr/>
        </p:nvSpPr>
        <p:spPr>
          <a:xfrm>
            <a:off x="8340353" y="2764512"/>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08" name="立方體 407"/>
          <p:cNvSpPr/>
          <p:nvPr/>
        </p:nvSpPr>
        <p:spPr>
          <a:xfrm>
            <a:off x="8340725" y="2498725"/>
            <a:ext cx="490538"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09" name="立方體 408"/>
          <p:cNvSpPr/>
          <p:nvPr/>
        </p:nvSpPr>
        <p:spPr>
          <a:xfrm>
            <a:off x="8340353" y="223150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0" name="立方體 409"/>
          <p:cNvSpPr/>
          <p:nvPr/>
        </p:nvSpPr>
        <p:spPr>
          <a:xfrm>
            <a:off x="8204941" y="4494541"/>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1" name="立方體 410"/>
          <p:cNvSpPr/>
          <p:nvPr/>
        </p:nvSpPr>
        <p:spPr>
          <a:xfrm>
            <a:off x="8204941" y="4228734"/>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2" name="立方體 411"/>
          <p:cNvSpPr/>
          <p:nvPr/>
        </p:nvSpPr>
        <p:spPr>
          <a:xfrm>
            <a:off x="8204200" y="3965575"/>
            <a:ext cx="492125" cy="360363"/>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3" name="立方體 412"/>
          <p:cNvSpPr/>
          <p:nvPr/>
        </p:nvSpPr>
        <p:spPr>
          <a:xfrm>
            <a:off x="8204941" y="3700300"/>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4" name="立方體 413"/>
          <p:cNvSpPr/>
          <p:nvPr/>
        </p:nvSpPr>
        <p:spPr>
          <a:xfrm>
            <a:off x="8204941" y="343664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5" name="立方體 414"/>
          <p:cNvSpPr/>
          <p:nvPr/>
        </p:nvSpPr>
        <p:spPr>
          <a:xfrm>
            <a:off x="8204941" y="3170839"/>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6" name="立方體 415"/>
          <p:cNvSpPr/>
          <p:nvPr/>
        </p:nvSpPr>
        <p:spPr>
          <a:xfrm>
            <a:off x="8204200" y="2908300"/>
            <a:ext cx="492125"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7" name="立方體 416"/>
          <p:cNvSpPr/>
          <p:nvPr/>
        </p:nvSpPr>
        <p:spPr>
          <a:xfrm>
            <a:off x="8204200" y="2643188"/>
            <a:ext cx="492125" cy="358775"/>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8" name="立方體 417"/>
          <p:cNvSpPr/>
          <p:nvPr/>
        </p:nvSpPr>
        <p:spPr>
          <a:xfrm>
            <a:off x="8204941" y="237520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19" name="立方體 418"/>
          <p:cNvSpPr/>
          <p:nvPr/>
        </p:nvSpPr>
        <p:spPr>
          <a:xfrm>
            <a:off x="8069263" y="4621213"/>
            <a:ext cx="490537" cy="360362"/>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0" name="立方體 419"/>
          <p:cNvSpPr/>
          <p:nvPr/>
        </p:nvSpPr>
        <p:spPr>
          <a:xfrm>
            <a:off x="8069263" y="4356100"/>
            <a:ext cx="490537" cy="358775"/>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1" name="立方體 420"/>
          <p:cNvSpPr/>
          <p:nvPr/>
        </p:nvSpPr>
        <p:spPr>
          <a:xfrm>
            <a:off x="8069263" y="4092575"/>
            <a:ext cx="490537"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2" name="立方體 421"/>
          <p:cNvSpPr/>
          <p:nvPr/>
        </p:nvSpPr>
        <p:spPr>
          <a:xfrm>
            <a:off x="8069263" y="3827463"/>
            <a:ext cx="490537" cy="360362"/>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3" name="立方體 422"/>
          <p:cNvSpPr/>
          <p:nvPr/>
        </p:nvSpPr>
        <p:spPr>
          <a:xfrm>
            <a:off x="8068988" y="356351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4" name="立方體 423"/>
          <p:cNvSpPr/>
          <p:nvPr/>
        </p:nvSpPr>
        <p:spPr>
          <a:xfrm>
            <a:off x="8069263" y="3297238"/>
            <a:ext cx="490537" cy="360362"/>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5" name="立方體 424"/>
          <p:cNvSpPr/>
          <p:nvPr/>
        </p:nvSpPr>
        <p:spPr>
          <a:xfrm>
            <a:off x="8069263" y="3035300"/>
            <a:ext cx="490537" cy="360363"/>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6" name="立方體 425"/>
          <p:cNvSpPr/>
          <p:nvPr/>
        </p:nvSpPr>
        <p:spPr>
          <a:xfrm>
            <a:off x="8069263" y="2768600"/>
            <a:ext cx="490537"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7" name="立方體 426"/>
          <p:cNvSpPr/>
          <p:nvPr/>
        </p:nvSpPr>
        <p:spPr>
          <a:xfrm>
            <a:off x="8069263" y="2501900"/>
            <a:ext cx="490537" cy="360363"/>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8" name="立方體 427"/>
          <p:cNvSpPr/>
          <p:nvPr/>
        </p:nvSpPr>
        <p:spPr>
          <a:xfrm>
            <a:off x="7925956" y="4765111"/>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29" name="立方體 428"/>
          <p:cNvSpPr/>
          <p:nvPr/>
        </p:nvSpPr>
        <p:spPr>
          <a:xfrm>
            <a:off x="7925956" y="4499304"/>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0" name="立方體 429"/>
          <p:cNvSpPr/>
          <p:nvPr/>
        </p:nvSpPr>
        <p:spPr>
          <a:xfrm>
            <a:off x="7925956" y="423667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1" name="立方體 430"/>
          <p:cNvSpPr/>
          <p:nvPr/>
        </p:nvSpPr>
        <p:spPr>
          <a:xfrm>
            <a:off x="7925956" y="3970870"/>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2" name="立方體 431"/>
          <p:cNvSpPr/>
          <p:nvPr/>
        </p:nvSpPr>
        <p:spPr>
          <a:xfrm>
            <a:off x="7926388" y="3706813"/>
            <a:ext cx="490537" cy="360362"/>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3" name="立方體 432"/>
          <p:cNvSpPr/>
          <p:nvPr/>
        </p:nvSpPr>
        <p:spPr>
          <a:xfrm>
            <a:off x="7925956" y="3441409"/>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4" name="立方體 433"/>
          <p:cNvSpPr/>
          <p:nvPr/>
        </p:nvSpPr>
        <p:spPr>
          <a:xfrm>
            <a:off x="7926388" y="3178175"/>
            <a:ext cx="490537"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5" name="立方體 434"/>
          <p:cNvSpPr/>
          <p:nvPr/>
        </p:nvSpPr>
        <p:spPr>
          <a:xfrm>
            <a:off x="7925956" y="291297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6" name="立方體 435"/>
          <p:cNvSpPr/>
          <p:nvPr/>
        </p:nvSpPr>
        <p:spPr>
          <a:xfrm>
            <a:off x="7925956" y="264577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7" name="立方體 436"/>
          <p:cNvSpPr/>
          <p:nvPr/>
        </p:nvSpPr>
        <p:spPr>
          <a:xfrm>
            <a:off x="7778750" y="4911725"/>
            <a:ext cx="492125" cy="358775"/>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8" name="立方體 437"/>
          <p:cNvSpPr/>
          <p:nvPr/>
        </p:nvSpPr>
        <p:spPr>
          <a:xfrm>
            <a:off x="7779051" y="4645223"/>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39" name="立方體 438"/>
          <p:cNvSpPr/>
          <p:nvPr/>
        </p:nvSpPr>
        <p:spPr>
          <a:xfrm>
            <a:off x="7778750" y="4383088"/>
            <a:ext cx="492125" cy="358775"/>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0" name="立方體 439"/>
          <p:cNvSpPr/>
          <p:nvPr/>
        </p:nvSpPr>
        <p:spPr>
          <a:xfrm>
            <a:off x="7778750" y="4116388"/>
            <a:ext cx="492125"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1" name="立方體 440"/>
          <p:cNvSpPr/>
          <p:nvPr/>
        </p:nvSpPr>
        <p:spPr>
          <a:xfrm>
            <a:off x="7779051" y="385313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2" name="立方體 441"/>
          <p:cNvSpPr/>
          <p:nvPr/>
        </p:nvSpPr>
        <p:spPr>
          <a:xfrm>
            <a:off x="7779051" y="3587328"/>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3" name="立方體 442"/>
          <p:cNvSpPr/>
          <p:nvPr/>
        </p:nvSpPr>
        <p:spPr>
          <a:xfrm>
            <a:off x="7778750" y="3324225"/>
            <a:ext cx="492125"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4" name="立方體 443"/>
          <p:cNvSpPr/>
          <p:nvPr/>
        </p:nvSpPr>
        <p:spPr>
          <a:xfrm>
            <a:off x="7779051" y="3058894"/>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5" name="立方體 444"/>
          <p:cNvSpPr/>
          <p:nvPr/>
        </p:nvSpPr>
        <p:spPr>
          <a:xfrm>
            <a:off x="7778750" y="2792413"/>
            <a:ext cx="492125" cy="358775"/>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6" name="立方體 445"/>
          <p:cNvSpPr/>
          <p:nvPr/>
        </p:nvSpPr>
        <p:spPr>
          <a:xfrm>
            <a:off x="7634114" y="5054730"/>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7" name="立方體 446"/>
          <p:cNvSpPr/>
          <p:nvPr/>
        </p:nvSpPr>
        <p:spPr>
          <a:xfrm>
            <a:off x="7634288" y="4789488"/>
            <a:ext cx="490537" cy="358775"/>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8" name="立方體 447"/>
          <p:cNvSpPr/>
          <p:nvPr/>
        </p:nvSpPr>
        <p:spPr>
          <a:xfrm>
            <a:off x="7634114" y="452629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49" name="立方體 448"/>
          <p:cNvSpPr/>
          <p:nvPr/>
        </p:nvSpPr>
        <p:spPr>
          <a:xfrm>
            <a:off x="7634288" y="4260850"/>
            <a:ext cx="490537" cy="360363"/>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0" name="立方體 449"/>
          <p:cNvSpPr/>
          <p:nvPr/>
        </p:nvSpPr>
        <p:spPr>
          <a:xfrm>
            <a:off x="7634114" y="399683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1" name="立方體 450"/>
          <p:cNvSpPr/>
          <p:nvPr/>
        </p:nvSpPr>
        <p:spPr>
          <a:xfrm>
            <a:off x="7634288" y="3730625"/>
            <a:ext cx="490537"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2" name="立方體 451"/>
          <p:cNvSpPr/>
          <p:nvPr/>
        </p:nvSpPr>
        <p:spPr>
          <a:xfrm>
            <a:off x="7634288" y="3468688"/>
            <a:ext cx="490537"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3" name="立方體 452"/>
          <p:cNvSpPr/>
          <p:nvPr/>
        </p:nvSpPr>
        <p:spPr>
          <a:xfrm>
            <a:off x="7634114" y="3202594"/>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4" name="立方體 453"/>
          <p:cNvSpPr/>
          <p:nvPr/>
        </p:nvSpPr>
        <p:spPr>
          <a:xfrm>
            <a:off x="7634288" y="2935288"/>
            <a:ext cx="490537"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5" name="立方體 454"/>
          <p:cNvSpPr/>
          <p:nvPr/>
        </p:nvSpPr>
        <p:spPr>
          <a:xfrm>
            <a:off x="7498161" y="5181600"/>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6" name="立方體 455"/>
          <p:cNvSpPr/>
          <p:nvPr/>
        </p:nvSpPr>
        <p:spPr>
          <a:xfrm>
            <a:off x="7497763" y="4916488"/>
            <a:ext cx="492125" cy="358775"/>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7" name="立方體 456"/>
          <p:cNvSpPr/>
          <p:nvPr/>
        </p:nvSpPr>
        <p:spPr>
          <a:xfrm>
            <a:off x="7498161" y="46531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8" name="立方體 457"/>
          <p:cNvSpPr/>
          <p:nvPr/>
        </p:nvSpPr>
        <p:spPr>
          <a:xfrm>
            <a:off x="7498161" y="4387359"/>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59" name="立方體 458"/>
          <p:cNvSpPr/>
          <p:nvPr/>
        </p:nvSpPr>
        <p:spPr>
          <a:xfrm>
            <a:off x="7497763" y="4124325"/>
            <a:ext cx="492125" cy="358775"/>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0" name="立方體 459"/>
          <p:cNvSpPr/>
          <p:nvPr/>
        </p:nvSpPr>
        <p:spPr>
          <a:xfrm>
            <a:off x="7498161" y="3857898"/>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1" name="立方體 460"/>
          <p:cNvSpPr/>
          <p:nvPr/>
        </p:nvSpPr>
        <p:spPr>
          <a:xfrm>
            <a:off x="7498161" y="3595271"/>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2" name="立方體 461"/>
          <p:cNvSpPr/>
          <p:nvPr/>
        </p:nvSpPr>
        <p:spPr>
          <a:xfrm>
            <a:off x="7498161" y="3329464"/>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3" name="立方體 462"/>
          <p:cNvSpPr/>
          <p:nvPr/>
        </p:nvSpPr>
        <p:spPr>
          <a:xfrm>
            <a:off x="7498161" y="30622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4" name="立方體 463"/>
          <p:cNvSpPr/>
          <p:nvPr/>
        </p:nvSpPr>
        <p:spPr>
          <a:xfrm>
            <a:off x="4622821" y="5325300"/>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5" name="立方體 464"/>
          <p:cNvSpPr/>
          <p:nvPr/>
        </p:nvSpPr>
        <p:spPr>
          <a:xfrm>
            <a:off x="4622800" y="5059363"/>
            <a:ext cx="490538" cy="360362"/>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6" name="立方體 465"/>
          <p:cNvSpPr/>
          <p:nvPr/>
        </p:nvSpPr>
        <p:spPr>
          <a:xfrm>
            <a:off x="5014913" y="5326063"/>
            <a:ext cx="492125" cy="358775"/>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7" name="立方體 466"/>
          <p:cNvSpPr/>
          <p:nvPr/>
        </p:nvSpPr>
        <p:spPr>
          <a:xfrm>
            <a:off x="5014239" y="5059493"/>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8" name="立方體 467"/>
          <p:cNvSpPr/>
          <p:nvPr/>
        </p:nvSpPr>
        <p:spPr>
          <a:xfrm>
            <a:off x="5404811" y="5325300"/>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69" name="立方體 468"/>
          <p:cNvSpPr/>
          <p:nvPr/>
        </p:nvSpPr>
        <p:spPr>
          <a:xfrm>
            <a:off x="5405438" y="5059363"/>
            <a:ext cx="492125" cy="360362"/>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0" name="立方體 469"/>
          <p:cNvSpPr/>
          <p:nvPr/>
        </p:nvSpPr>
        <p:spPr>
          <a:xfrm>
            <a:off x="5797237" y="5325300"/>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1" name="立方體 470"/>
          <p:cNvSpPr/>
          <p:nvPr/>
        </p:nvSpPr>
        <p:spPr>
          <a:xfrm>
            <a:off x="5797075" y="5059493"/>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2" name="立方體 471"/>
          <p:cNvSpPr/>
          <p:nvPr/>
        </p:nvSpPr>
        <p:spPr>
          <a:xfrm>
            <a:off x="6188075" y="5326063"/>
            <a:ext cx="492125" cy="358775"/>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3" name="立方體 472"/>
          <p:cNvSpPr/>
          <p:nvPr/>
        </p:nvSpPr>
        <p:spPr>
          <a:xfrm>
            <a:off x="6188075" y="5059363"/>
            <a:ext cx="492125" cy="360362"/>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4" name="立方體 473"/>
          <p:cNvSpPr/>
          <p:nvPr/>
        </p:nvSpPr>
        <p:spPr>
          <a:xfrm>
            <a:off x="6580188" y="5326063"/>
            <a:ext cx="492125" cy="358775"/>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5" name="立方體 474"/>
          <p:cNvSpPr/>
          <p:nvPr/>
        </p:nvSpPr>
        <p:spPr>
          <a:xfrm>
            <a:off x="6579911" y="5059493"/>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6" name="立方體 475"/>
          <p:cNvSpPr/>
          <p:nvPr/>
        </p:nvSpPr>
        <p:spPr>
          <a:xfrm>
            <a:off x="6970323" y="5325300"/>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7" name="立方體 476"/>
          <p:cNvSpPr/>
          <p:nvPr/>
        </p:nvSpPr>
        <p:spPr>
          <a:xfrm>
            <a:off x="6970713" y="5059363"/>
            <a:ext cx="492125" cy="360362"/>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8" name="立方體 477"/>
          <p:cNvSpPr/>
          <p:nvPr/>
        </p:nvSpPr>
        <p:spPr>
          <a:xfrm>
            <a:off x="7362825" y="5326063"/>
            <a:ext cx="490538" cy="358775"/>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79" name="立方體 478"/>
          <p:cNvSpPr/>
          <p:nvPr/>
        </p:nvSpPr>
        <p:spPr>
          <a:xfrm>
            <a:off x="7362825" y="5059363"/>
            <a:ext cx="490538"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0" name="立方體 479"/>
          <p:cNvSpPr/>
          <p:nvPr/>
        </p:nvSpPr>
        <p:spPr>
          <a:xfrm>
            <a:off x="4622821" y="47968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1" name="立方體 480"/>
          <p:cNvSpPr/>
          <p:nvPr/>
        </p:nvSpPr>
        <p:spPr>
          <a:xfrm>
            <a:off x="4622800" y="4530725"/>
            <a:ext cx="490538"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2" name="立方體 481"/>
          <p:cNvSpPr/>
          <p:nvPr/>
        </p:nvSpPr>
        <p:spPr>
          <a:xfrm>
            <a:off x="5015247" y="47968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3" name="立方體 482"/>
          <p:cNvSpPr/>
          <p:nvPr/>
        </p:nvSpPr>
        <p:spPr>
          <a:xfrm>
            <a:off x="5014913" y="4530725"/>
            <a:ext cx="490537"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4" name="立方體 483"/>
          <p:cNvSpPr/>
          <p:nvPr/>
        </p:nvSpPr>
        <p:spPr>
          <a:xfrm>
            <a:off x="5404811" y="47968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5" name="立方體 484"/>
          <p:cNvSpPr/>
          <p:nvPr/>
        </p:nvSpPr>
        <p:spPr>
          <a:xfrm>
            <a:off x="5405657" y="4531059"/>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6" name="立方體 485"/>
          <p:cNvSpPr/>
          <p:nvPr/>
        </p:nvSpPr>
        <p:spPr>
          <a:xfrm>
            <a:off x="5797550" y="4797425"/>
            <a:ext cx="490538" cy="358775"/>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7" name="立方體 486"/>
          <p:cNvSpPr/>
          <p:nvPr/>
        </p:nvSpPr>
        <p:spPr>
          <a:xfrm>
            <a:off x="5797550" y="4530725"/>
            <a:ext cx="490538" cy="360363"/>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8" name="立方體 487"/>
          <p:cNvSpPr/>
          <p:nvPr/>
        </p:nvSpPr>
        <p:spPr>
          <a:xfrm>
            <a:off x="6188333" y="47968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89" name="立方體 488"/>
          <p:cNvSpPr/>
          <p:nvPr/>
        </p:nvSpPr>
        <p:spPr>
          <a:xfrm>
            <a:off x="6188075" y="4530725"/>
            <a:ext cx="492125"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0" name="立方體 489"/>
          <p:cNvSpPr/>
          <p:nvPr/>
        </p:nvSpPr>
        <p:spPr>
          <a:xfrm>
            <a:off x="6580188" y="4797425"/>
            <a:ext cx="492125" cy="358775"/>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1" name="立方體 490"/>
          <p:cNvSpPr/>
          <p:nvPr/>
        </p:nvSpPr>
        <p:spPr>
          <a:xfrm>
            <a:off x="6579911" y="4531059"/>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2" name="立方體 491"/>
          <p:cNvSpPr/>
          <p:nvPr/>
        </p:nvSpPr>
        <p:spPr>
          <a:xfrm>
            <a:off x="6970323" y="47968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3" name="立方體 492"/>
          <p:cNvSpPr/>
          <p:nvPr/>
        </p:nvSpPr>
        <p:spPr>
          <a:xfrm>
            <a:off x="6970713" y="4530725"/>
            <a:ext cx="492125"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4" name="立方體 493"/>
          <p:cNvSpPr/>
          <p:nvPr/>
        </p:nvSpPr>
        <p:spPr>
          <a:xfrm>
            <a:off x="7362749" y="47968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5" name="立方體 494"/>
          <p:cNvSpPr/>
          <p:nvPr/>
        </p:nvSpPr>
        <p:spPr>
          <a:xfrm>
            <a:off x="7362825" y="4530725"/>
            <a:ext cx="490538" cy="360363"/>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6" name="立方體 495"/>
          <p:cNvSpPr/>
          <p:nvPr/>
        </p:nvSpPr>
        <p:spPr>
          <a:xfrm>
            <a:off x="4622821" y="426740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7" name="立方體 496"/>
          <p:cNvSpPr/>
          <p:nvPr/>
        </p:nvSpPr>
        <p:spPr>
          <a:xfrm>
            <a:off x="4622800" y="4002088"/>
            <a:ext cx="490538" cy="358775"/>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8" name="立方體 497"/>
          <p:cNvSpPr/>
          <p:nvPr/>
        </p:nvSpPr>
        <p:spPr>
          <a:xfrm>
            <a:off x="5015247" y="426740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499" name="立方體 498"/>
          <p:cNvSpPr/>
          <p:nvPr/>
        </p:nvSpPr>
        <p:spPr>
          <a:xfrm>
            <a:off x="5014239" y="4001598"/>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0" name="立方體 499"/>
          <p:cNvSpPr/>
          <p:nvPr/>
        </p:nvSpPr>
        <p:spPr>
          <a:xfrm>
            <a:off x="5405438" y="4267200"/>
            <a:ext cx="490537" cy="360363"/>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1" name="立方體 500"/>
          <p:cNvSpPr/>
          <p:nvPr/>
        </p:nvSpPr>
        <p:spPr>
          <a:xfrm>
            <a:off x="5405438" y="4002088"/>
            <a:ext cx="492125" cy="358775"/>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2" name="立方體 501"/>
          <p:cNvSpPr/>
          <p:nvPr/>
        </p:nvSpPr>
        <p:spPr>
          <a:xfrm>
            <a:off x="5797550" y="4267200"/>
            <a:ext cx="490538" cy="360363"/>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3" name="立方體 502"/>
          <p:cNvSpPr/>
          <p:nvPr/>
        </p:nvSpPr>
        <p:spPr>
          <a:xfrm>
            <a:off x="5797075" y="4001598"/>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4" name="立方體 503"/>
          <p:cNvSpPr/>
          <p:nvPr/>
        </p:nvSpPr>
        <p:spPr>
          <a:xfrm>
            <a:off x="6188333" y="426740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5" name="立方體 504"/>
          <p:cNvSpPr/>
          <p:nvPr/>
        </p:nvSpPr>
        <p:spPr>
          <a:xfrm>
            <a:off x="6188075" y="4002088"/>
            <a:ext cx="492125" cy="358775"/>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6" name="立方體 505"/>
          <p:cNvSpPr/>
          <p:nvPr/>
        </p:nvSpPr>
        <p:spPr>
          <a:xfrm>
            <a:off x="6580188" y="4267200"/>
            <a:ext cx="492125"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7" name="立方體 506"/>
          <p:cNvSpPr/>
          <p:nvPr/>
        </p:nvSpPr>
        <p:spPr>
          <a:xfrm>
            <a:off x="6579911" y="4001598"/>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8" name="立方體 507"/>
          <p:cNvSpPr/>
          <p:nvPr/>
        </p:nvSpPr>
        <p:spPr>
          <a:xfrm>
            <a:off x="6970323" y="426740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09" name="立方體 508"/>
          <p:cNvSpPr/>
          <p:nvPr/>
        </p:nvSpPr>
        <p:spPr>
          <a:xfrm>
            <a:off x="6971329" y="4001598"/>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0" name="立方體 509"/>
          <p:cNvSpPr/>
          <p:nvPr/>
        </p:nvSpPr>
        <p:spPr>
          <a:xfrm>
            <a:off x="7362749" y="426740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1" name="立方體 510"/>
          <p:cNvSpPr/>
          <p:nvPr/>
        </p:nvSpPr>
        <p:spPr>
          <a:xfrm>
            <a:off x="7362825" y="4002088"/>
            <a:ext cx="490538" cy="358775"/>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2" name="立方體 511"/>
          <p:cNvSpPr/>
          <p:nvPr/>
        </p:nvSpPr>
        <p:spPr>
          <a:xfrm>
            <a:off x="4622800" y="3738563"/>
            <a:ext cx="490538" cy="360362"/>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3" name="立方體 512"/>
          <p:cNvSpPr/>
          <p:nvPr/>
        </p:nvSpPr>
        <p:spPr>
          <a:xfrm>
            <a:off x="4622821" y="3473164"/>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4" name="立方體 513"/>
          <p:cNvSpPr/>
          <p:nvPr/>
        </p:nvSpPr>
        <p:spPr>
          <a:xfrm>
            <a:off x="5015247" y="3738971"/>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5" name="立方體 514"/>
          <p:cNvSpPr/>
          <p:nvPr/>
        </p:nvSpPr>
        <p:spPr>
          <a:xfrm>
            <a:off x="5014913" y="3473450"/>
            <a:ext cx="490537" cy="360363"/>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6" name="立方體 515"/>
          <p:cNvSpPr/>
          <p:nvPr/>
        </p:nvSpPr>
        <p:spPr>
          <a:xfrm>
            <a:off x="5405438" y="3738563"/>
            <a:ext cx="490537" cy="360362"/>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7" name="立方體 516"/>
          <p:cNvSpPr/>
          <p:nvPr/>
        </p:nvSpPr>
        <p:spPr>
          <a:xfrm>
            <a:off x="5405657" y="3473164"/>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8" name="立方體 517"/>
          <p:cNvSpPr/>
          <p:nvPr/>
        </p:nvSpPr>
        <p:spPr>
          <a:xfrm>
            <a:off x="5797550" y="3738563"/>
            <a:ext cx="490538" cy="360362"/>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19" name="立方體 518"/>
          <p:cNvSpPr/>
          <p:nvPr/>
        </p:nvSpPr>
        <p:spPr>
          <a:xfrm>
            <a:off x="5797550" y="3473450"/>
            <a:ext cx="490538"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0" name="立方體 519"/>
          <p:cNvSpPr/>
          <p:nvPr/>
        </p:nvSpPr>
        <p:spPr>
          <a:xfrm>
            <a:off x="6188333" y="3738971"/>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1" name="立方體 520"/>
          <p:cNvSpPr/>
          <p:nvPr/>
        </p:nvSpPr>
        <p:spPr>
          <a:xfrm>
            <a:off x="6188075" y="3473450"/>
            <a:ext cx="492125" cy="360363"/>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2" name="立方體 521"/>
          <p:cNvSpPr/>
          <p:nvPr/>
        </p:nvSpPr>
        <p:spPr>
          <a:xfrm>
            <a:off x="6580188" y="3738563"/>
            <a:ext cx="492125"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3" name="立方體 522"/>
          <p:cNvSpPr/>
          <p:nvPr/>
        </p:nvSpPr>
        <p:spPr>
          <a:xfrm>
            <a:off x="6579911" y="3473164"/>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4" name="立方體 523"/>
          <p:cNvSpPr/>
          <p:nvPr/>
        </p:nvSpPr>
        <p:spPr>
          <a:xfrm>
            <a:off x="6970713" y="3738563"/>
            <a:ext cx="490537" cy="360362"/>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5" name="立方體 524"/>
          <p:cNvSpPr/>
          <p:nvPr/>
        </p:nvSpPr>
        <p:spPr>
          <a:xfrm>
            <a:off x="6970713" y="3473450"/>
            <a:ext cx="492125"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6" name="立方體 525"/>
          <p:cNvSpPr/>
          <p:nvPr/>
        </p:nvSpPr>
        <p:spPr>
          <a:xfrm>
            <a:off x="7362749" y="3738971"/>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7" name="立方體 526"/>
          <p:cNvSpPr/>
          <p:nvPr/>
        </p:nvSpPr>
        <p:spPr>
          <a:xfrm>
            <a:off x="7362825" y="3473450"/>
            <a:ext cx="490538" cy="360363"/>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8" name="立方體 527"/>
          <p:cNvSpPr/>
          <p:nvPr/>
        </p:nvSpPr>
        <p:spPr>
          <a:xfrm>
            <a:off x="4622821" y="32059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29" name="立方體 528"/>
          <p:cNvSpPr/>
          <p:nvPr/>
        </p:nvSpPr>
        <p:spPr>
          <a:xfrm>
            <a:off x="5015247" y="32059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0" name="立方體 529"/>
          <p:cNvSpPr/>
          <p:nvPr/>
        </p:nvSpPr>
        <p:spPr>
          <a:xfrm>
            <a:off x="5405438" y="3206750"/>
            <a:ext cx="490537" cy="358775"/>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1" name="立方體 530"/>
          <p:cNvSpPr/>
          <p:nvPr/>
        </p:nvSpPr>
        <p:spPr>
          <a:xfrm>
            <a:off x="5797550" y="3206750"/>
            <a:ext cx="490538" cy="358775"/>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2" name="立方體 531"/>
          <p:cNvSpPr/>
          <p:nvPr/>
        </p:nvSpPr>
        <p:spPr>
          <a:xfrm>
            <a:off x="6188075" y="3206750"/>
            <a:ext cx="492125" cy="358775"/>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3" name="立方體 532"/>
          <p:cNvSpPr/>
          <p:nvPr/>
        </p:nvSpPr>
        <p:spPr>
          <a:xfrm>
            <a:off x="6580188" y="3206750"/>
            <a:ext cx="492125" cy="358775"/>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4" name="立方體 533"/>
          <p:cNvSpPr/>
          <p:nvPr/>
        </p:nvSpPr>
        <p:spPr>
          <a:xfrm>
            <a:off x="6970323" y="32059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5" name="立方體 534"/>
          <p:cNvSpPr/>
          <p:nvPr/>
        </p:nvSpPr>
        <p:spPr>
          <a:xfrm>
            <a:off x="7362749" y="3205966"/>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6" name="立方體 535"/>
          <p:cNvSpPr/>
          <p:nvPr/>
        </p:nvSpPr>
        <p:spPr>
          <a:xfrm>
            <a:off x="5608042" y="196096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7" name="立方體 536"/>
          <p:cNvSpPr/>
          <p:nvPr/>
        </p:nvSpPr>
        <p:spPr>
          <a:xfrm>
            <a:off x="6000468" y="196096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8" name="立方體 537"/>
          <p:cNvSpPr/>
          <p:nvPr/>
        </p:nvSpPr>
        <p:spPr>
          <a:xfrm>
            <a:off x="6390032" y="196096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39" name="立方體 538"/>
          <p:cNvSpPr/>
          <p:nvPr/>
        </p:nvSpPr>
        <p:spPr>
          <a:xfrm>
            <a:off x="6781800" y="1960563"/>
            <a:ext cx="492125" cy="360362"/>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0" name="立方體 539"/>
          <p:cNvSpPr/>
          <p:nvPr/>
        </p:nvSpPr>
        <p:spPr>
          <a:xfrm>
            <a:off x="7173554" y="196096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1" name="立方體 540"/>
          <p:cNvSpPr/>
          <p:nvPr/>
        </p:nvSpPr>
        <p:spPr>
          <a:xfrm>
            <a:off x="7565980" y="196096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2" name="立方體 541"/>
          <p:cNvSpPr/>
          <p:nvPr/>
        </p:nvSpPr>
        <p:spPr>
          <a:xfrm>
            <a:off x="7954963" y="1960563"/>
            <a:ext cx="492125" cy="360362"/>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3" name="立方體 542"/>
          <p:cNvSpPr/>
          <p:nvPr/>
        </p:nvSpPr>
        <p:spPr>
          <a:xfrm>
            <a:off x="8347970" y="196096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4" name="立方體 543"/>
          <p:cNvSpPr/>
          <p:nvPr/>
        </p:nvSpPr>
        <p:spPr>
          <a:xfrm>
            <a:off x="5468938" y="2100263"/>
            <a:ext cx="490537" cy="360362"/>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5" name="立方體 544"/>
          <p:cNvSpPr/>
          <p:nvPr/>
        </p:nvSpPr>
        <p:spPr>
          <a:xfrm>
            <a:off x="5859463" y="2100263"/>
            <a:ext cx="492125" cy="360362"/>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6" name="立方體 545"/>
          <p:cNvSpPr/>
          <p:nvPr/>
        </p:nvSpPr>
        <p:spPr>
          <a:xfrm>
            <a:off x="6251575" y="2100263"/>
            <a:ext cx="490538" cy="360362"/>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7" name="立方體 546"/>
          <p:cNvSpPr/>
          <p:nvPr/>
        </p:nvSpPr>
        <p:spPr>
          <a:xfrm>
            <a:off x="6642480" y="210016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8" name="立方體 547"/>
          <p:cNvSpPr/>
          <p:nvPr/>
        </p:nvSpPr>
        <p:spPr>
          <a:xfrm>
            <a:off x="7034213" y="2100263"/>
            <a:ext cx="490537"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49" name="立方體 548"/>
          <p:cNvSpPr/>
          <p:nvPr/>
        </p:nvSpPr>
        <p:spPr>
          <a:xfrm>
            <a:off x="7424738" y="2100263"/>
            <a:ext cx="492125" cy="360362"/>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0" name="立方體 549"/>
          <p:cNvSpPr/>
          <p:nvPr/>
        </p:nvSpPr>
        <p:spPr>
          <a:xfrm>
            <a:off x="7816850" y="2100263"/>
            <a:ext cx="490538"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1" name="立方體 550"/>
          <p:cNvSpPr/>
          <p:nvPr/>
        </p:nvSpPr>
        <p:spPr>
          <a:xfrm>
            <a:off x="8207375" y="2100263"/>
            <a:ext cx="492125" cy="360362"/>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2" name="立方體 551"/>
          <p:cNvSpPr/>
          <p:nvPr/>
        </p:nvSpPr>
        <p:spPr>
          <a:xfrm>
            <a:off x="5326001" y="224329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3" name="立方體 552"/>
          <p:cNvSpPr/>
          <p:nvPr/>
        </p:nvSpPr>
        <p:spPr>
          <a:xfrm>
            <a:off x="5718175" y="2243138"/>
            <a:ext cx="492125" cy="360362"/>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4" name="立方體 553"/>
          <p:cNvSpPr/>
          <p:nvPr/>
        </p:nvSpPr>
        <p:spPr>
          <a:xfrm>
            <a:off x="6107991" y="224329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5" name="立方體 554"/>
          <p:cNvSpPr/>
          <p:nvPr/>
        </p:nvSpPr>
        <p:spPr>
          <a:xfrm>
            <a:off x="6500417" y="224329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6" name="立方體 555"/>
          <p:cNvSpPr/>
          <p:nvPr/>
        </p:nvSpPr>
        <p:spPr>
          <a:xfrm>
            <a:off x="6891338" y="2243138"/>
            <a:ext cx="492125"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7" name="立方體 556"/>
          <p:cNvSpPr/>
          <p:nvPr/>
        </p:nvSpPr>
        <p:spPr>
          <a:xfrm>
            <a:off x="7283939" y="224329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8" name="立方體 557"/>
          <p:cNvSpPr/>
          <p:nvPr/>
        </p:nvSpPr>
        <p:spPr>
          <a:xfrm>
            <a:off x="7673503" y="224329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59" name="立方體 558"/>
          <p:cNvSpPr/>
          <p:nvPr/>
        </p:nvSpPr>
        <p:spPr>
          <a:xfrm>
            <a:off x="8065929" y="2243295"/>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0" name="立方體 559"/>
          <p:cNvSpPr/>
          <p:nvPr/>
        </p:nvSpPr>
        <p:spPr>
          <a:xfrm>
            <a:off x="5186363" y="2382838"/>
            <a:ext cx="490537"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1" name="立方體 560"/>
          <p:cNvSpPr/>
          <p:nvPr/>
        </p:nvSpPr>
        <p:spPr>
          <a:xfrm>
            <a:off x="5577603" y="238249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2" name="立方體 561"/>
          <p:cNvSpPr/>
          <p:nvPr/>
        </p:nvSpPr>
        <p:spPr>
          <a:xfrm>
            <a:off x="5969000" y="2382838"/>
            <a:ext cx="490538" cy="360362"/>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3" name="立方體 562"/>
          <p:cNvSpPr/>
          <p:nvPr/>
        </p:nvSpPr>
        <p:spPr>
          <a:xfrm>
            <a:off x="6361113" y="2382838"/>
            <a:ext cx="490537" cy="360362"/>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4" name="立方體 563"/>
          <p:cNvSpPr/>
          <p:nvPr/>
        </p:nvSpPr>
        <p:spPr>
          <a:xfrm>
            <a:off x="6751638" y="2382838"/>
            <a:ext cx="492125" cy="360362"/>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5" name="立方體 564"/>
          <p:cNvSpPr/>
          <p:nvPr/>
        </p:nvSpPr>
        <p:spPr>
          <a:xfrm>
            <a:off x="7143275" y="238249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6" name="立方體 565"/>
          <p:cNvSpPr/>
          <p:nvPr/>
        </p:nvSpPr>
        <p:spPr>
          <a:xfrm>
            <a:off x="7534275" y="2382838"/>
            <a:ext cx="492125" cy="360362"/>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7" name="立方體 566"/>
          <p:cNvSpPr/>
          <p:nvPr/>
        </p:nvSpPr>
        <p:spPr>
          <a:xfrm>
            <a:off x="7926388" y="2382838"/>
            <a:ext cx="490537" cy="360362"/>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8" name="立方體 567"/>
          <p:cNvSpPr/>
          <p:nvPr/>
        </p:nvSpPr>
        <p:spPr>
          <a:xfrm>
            <a:off x="5045075" y="2519363"/>
            <a:ext cx="490538" cy="358775"/>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69" name="立方體 568"/>
          <p:cNvSpPr/>
          <p:nvPr/>
        </p:nvSpPr>
        <p:spPr>
          <a:xfrm>
            <a:off x="5437104" y="251862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0" name="立方體 569"/>
          <p:cNvSpPr/>
          <p:nvPr/>
        </p:nvSpPr>
        <p:spPr>
          <a:xfrm>
            <a:off x="5826668" y="251862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1" name="立方體 570"/>
          <p:cNvSpPr/>
          <p:nvPr/>
        </p:nvSpPr>
        <p:spPr>
          <a:xfrm>
            <a:off x="6219825" y="2519363"/>
            <a:ext cx="490538" cy="358775"/>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2" name="立方體 571"/>
          <p:cNvSpPr/>
          <p:nvPr/>
        </p:nvSpPr>
        <p:spPr>
          <a:xfrm>
            <a:off x="6610350" y="2519363"/>
            <a:ext cx="490538" cy="358775"/>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3" name="立方體 572"/>
          <p:cNvSpPr/>
          <p:nvPr/>
        </p:nvSpPr>
        <p:spPr>
          <a:xfrm>
            <a:off x="7002463" y="2519363"/>
            <a:ext cx="492125" cy="358775"/>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4" name="立方體 573"/>
          <p:cNvSpPr/>
          <p:nvPr/>
        </p:nvSpPr>
        <p:spPr>
          <a:xfrm>
            <a:off x="7392180" y="251862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5" name="立方體 574"/>
          <p:cNvSpPr/>
          <p:nvPr/>
        </p:nvSpPr>
        <p:spPr>
          <a:xfrm>
            <a:off x="7784606" y="251862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6" name="立方體 575"/>
          <p:cNvSpPr/>
          <p:nvPr/>
        </p:nvSpPr>
        <p:spPr>
          <a:xfrm>
            <a:off x="4904862" y="2657829"/>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7" name="立方體 576"/>
          <p:cNvSpPr/>
          <p:nvPr/>
        </p:nvSpPr>
        <p:spPr>
          <a:xfrm>
            <a:off x="5295900" y="2657475"/>
            <a:ext cx="492125" cy="360363"/>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8" name="立方體 577"/>
          <p:cNvSpPr/>
          <p:nvPr/>
        </p:nvSpPr>
        <p:spPr>
          <a:xfrm>
            <a:off x="5688013" y="2657475"/>
            <a:ext cx="490537"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79" name="立方體 578"/>
          <p:cNvSpPr/>
          <p:nvPr/>
        </p:nvSpPr>
        <p:spPr>
          <a:xfrm>
            <a:off x="6078538" y="2657475"/>
            <a:ext cx="492125" cy="360363"/>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80" name="立方體 579"/>
          <p:cNvSpPr/>
          <p:nvPr/>
        </p:nvSpPr>
        <p:spPr>
          <a:xfrm>
            <a:off x="6470534" y="2657829"/>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81" name="立方體 580"/>
          <p:cNvSpPr/>
          <p:nvPr/>
        </p:nvSpPr>
        <p:spPr>
          <a:xfrm>
            <a:off x="6861175" y="2657475"/>
            <a:ext cx="492125"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82" name="立方體 581"/>
          <p:cNvSpPr/>
          <p:nvPr/>
        </p:nvSpPr>
        <p:spPr>
          <a:xfrm>
            <a:off x="7253288" y="2657475"/>
            <a:ext cx="490537" cy="360363"/>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r>
              <a:rPr kumimoji="0" lang="en-US" altLang="zh-TW" kern="0" dirty="0">
                <a:solidFill>
                  <a:prstClr val="black"/>
                </a:solidFill>
                <a:latin typeface="Calibri"/>
                <a:ea typeface="新細明體" panose="02020500000000000000" pitchFamily="18" charset="-120"/>
              </a:rPr>
              <a:t>V</a:t>
            </a:r>
            <a:endParaRPr kumimoji="0" lang="zh-TW" altLang="en-US" kern="0" dirty="0">
              <a:solidFill>
                <a:prstClr val="black"/>
              </a:solidFill>
              <a:latin typeface="Calibri"/>
              <a:ea typeface="新細明體" panose="02020500000000000000" pitchFamily="18" charset="-120"/>
            </a:endParaRPr>
          </a:p>
        </p:txBody>
      </p:sp>
      <p:sp>
        <p:nvSpPr>
          <p:cNvPr id="583" name="立方體 582"/>
          <p:cNvSpPr/>
          <p:nvPr/>
        </p:nvSpPr>
        <p:spPr>
          <a:xfrm>
            <a:off x="7645400" y="2657475"/>
            <a:ext cx="490538" cy="360363"/>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84" name="立方體 583"/>
          <p:cNvSpPr/>
          <p:nvPr/>
        </p:nvSpPr>
        <p:spPr>
          <a:xfrm>
            <a:off x="4762637" y="280095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85" name="立方體 584"/>
          <p:cNvSpPr/>
          <p:nvPr/>
        </p:nvSpPr>
        <p:spPr>
          <a:xfrm>
            <a:off x="5155063" y="280095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86" name="立方體 585"/>
          <p:cNvSpPr/>
          <p:nvPr/>
        </p:nvSpPr>
        <p:spPr>
          <a:xfrm>
            <a:off x="5545138" y="2800350"/>
            <a:ext cx="490537"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87" name="立方體 586"/>
          <p:cNvSpPr/>
          <p:nvPr/>
        </p:nvSpPr>
        <p:spPr>
          <a:xfrm>
            <a:off x="5937053" y="280095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88" name="立方體 587"/>
          <p:cNvSpPr/>
          <p:nvPr/>
        </p:nvSpPr>
        <p:spPr>
          <a:xfrm>
            <a:off x="6328149" y="280095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89" name="立方體 588"/>
          <p:cNvSpPr/>
          <p:nvPr/>
        </p:nvSpPr>
        <p:spPr>
          <a:xfrm>
            <a:off x="6720575" y="280095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0" name="立方體 589"/>
          <p:cNvSpPr/>
          <p:nvPr/>
        </p:nvSpPr>
        <p:spPr>
          <a:xfrm>
            <a:off x="7110139" y="280095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1" name="立方體 590"/>
          <p:cNvSpPr/>
          <p:nvPr/>
        </p:nvSpPr>
        <p:spPr>
          <a:xfrm>
            <a:off x="7502565" y="2800957"/>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2" name="立方體 591"/>
          <p:cNvSpPr/>
          <p:nvPr/>
        </p:nvSpPr>
        <p:spPr>
          <a:xfrm>
            <a:off x="4622800" y="2940050"/>
            <a:ext cx="490538"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3" name="立方體 592"/>
          <p:cNvSpPr/>
          <p:nvPr/>
        </p:nvSpPr>
        <p:spPr>
          <a:xfrm>
            <a:off x="5014913" y="2940050"/>
            <a:ext cx="490537" cy="360363"/>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4" name="立方體 593"/>
          <p:cNvSpPr/>
          <p:nvPr/>
        </p:nvSpPr>
        <p:spPr>
          <a:xfrm>
            <a:off x="5405438" y="2940050"/>
            <a:ext cx="492125" cy="360363"/>
          </a:xfrm>
          <a:prstGeom prst="cube">
            <a:avLst>
              <a:gd name="adj" fmla="val 32922"/>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5" name="立方體 594"/>
          <p:cNvSpPr/>
          <p:nvPr/>
        </p:nvSpPr>
        <p:spPr>
          <a:xfrm>
            <a:off x="5797075" y="2940159"/>
            <a:ext cx="491230" cy="360040"/>
          </a:xfrm>
          <a:prstGeom prst="cube">
            <a:avLst>
              <a:gd name="adj" fmla="val 32922"/>
            </a:avLst>
          </a:prstGeom>
          <a:gradFill rotWithShape="1">
            <a:gsLst>
              <a:gs pos="0">
                <a:sysClr val="windowText" lastClr="000000">
                  <a:tint val="40000"/>
                  <a:satMod val="350000"/>
                </a:sysClr>
              </a:gs>
              <a:gs pos="40000">
                <a:sysClr val="windowText" lastClr="000000">
                  <a:tint val="45000"/>
                  <a:shade val="99000"/>
                  <a:satMod val="350000"/>
                </a:sysClr>
              </a:gs>
              <a:gs pos="100000">
                <a:sysClr val="windowText" lastClr="000000">
                  <a:shade val="20000"/>
                  <a:satMod val="255000"/>
                </a:sysClr>
              </a:gs>
            </a:gsLst>
            <a:path path="circle">
              <a:fillToRect l="50000" t="-80000" r="50000" b="180000"/>
            </a:path>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6" name="立方體 595"/>
          <p:cNvSpPr/>
          <p:nvPr/>
        </p:nvSpPr>
        <p:spPr>
          <a:xfrm>
            <a:off x="6188075" y="2940050"/>
            <a:ext cx="492125" cy="360363"/>
          </a:xfrm>
          <a:prstGeom prst="cube">
            <a:avLst>
              <a:gd name="adj" fmla="val 32922"/>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7" name="立方體 596"/>
          <p:cNvSpPr/>
          <p:nvPr/>
        </p:nvSpPr>
        <p:spPr>
          <a:xfrm>
            <a:off x="6580188" y="2940050"/>
            <a:ext cx="490537" cy="360363"/>
          </a:xfrm>
          <a:prstGeom prst="cube">
            <a:avLst>
              <a:gd name="adj" fmla="val 3292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8" name="立方體 597"/>
          <p:cNvSpPr/>
          <p:nvPr/>
        </p:nvSpPr>
        <p:spPr>
          <a:xfrm>
            <a:off x="6970713" y="2940050"/>
            <a:ext cx="492125" cy="360363"/>
          </a:xfrm>
          <a:prstGeom prst="cube">
            <a:avLst>
              <a:gd name="adj" fmla="val 32922"/>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sp>
        <p:nvSpPr>
          <p:cNvPr id="599" name="立方體 598"/>
          <p:cNvSpPr/>
          <p:nvPr/>
        </p:nvSpPr>
        <p:spPr>
          <a:xfrm>
            <a:off x="7362825" y="2940050"/>
            <a:ext cx="490538" cy="360363"/>
          </a:xfrm>
          <a:prstGeom prst="cube">
            <a:avLst>
              <a:gd name="adj" fmla="val 32922"/>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kumimoji="0" lang="zh-TW" altLang="en-US" kern="0">
              <a:solidFill>
                <a:prstClr val="black"/>
              </a:solidFill>
              <a:latin typeface="Calibri"/>
              <a:ea typeface="新細明體" panose="02020500000000000000" pitchFamily="18" charset="-120"/>
            </a:endParaRPr>
          </a:p>
        </p:txBody>
      </p:sp>
      <p:grpSp>
        <p:nvGrpSpPr>
          <p:cNvPr id="191885" name="Group 93"/>
          <p:cNvGrpSpPr>
            <a:grpSpLocks/>
          </p:cNvGrpSpPr>
          <p:nvPr/>
        </p:nvGrpSpPr>
        <p:grpSpPr bwMode="auto">
          <a:xfrm>
            <a:off x="376238" y="2846388"/>
            <a:ext cx="1152525" cy="1514475"/>
            <a:chOff x="2744" y="1253"/>
            <a:chExt cx="726" cy="954"/>
          </a:xfrm>
        </p:grpSpPr>
        <p:sp>
          <p:nvSpPr>
            <p:cNvPr id="705" name="Rectangle 38"/>
            <p:cNvSpPr>
              <a:spLocks noChangeArrowheads="1"/>
            </p:cNvSpPr>
            <p:nvPr/>
          </p:nvSpPr>
          <p:spPr bwMode="auto">
            <a:xfrm>
              <a:off x="2880" y="1572"/>
              <a:ext cx="590" cy="635"/>
            </a:xfrm>
            <a:prstGeom prst="cube">
              <a:avLst>
                <a:gd name="adj" fmla="val 20315"/>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06" name="Rectangle 38"/>
            <p:cNvSpPr>
              <a:spLocks noChangeArrowheads="1"/>
            </p:cNvSpPr>
            <p:nvPr/>
          </p:nvSpPr>
          <p:spPr bwMode="auto">
            <a:xfrm>
              <a:off x="2744" y="1572"/>
              <a:ext cx="726" cy="272"/>
            </a:xfrm>
            <a:prstGeom prst="cube">
              <a:avLst>
                <a:gd name="adj" fmla="val 88236"/>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07" name="Rectangle 38"/>
            <p:cNvSpPr>
              <a:spLocks noChangeArrowheads="1"/>
            </p:cNvSpPr>
            <p:nvPr/>
          </p:nvSpPr>
          <p:spPr bwMode="auto">
            <a:xfrm>
              <a:off x="2925" y="1526"/>
              <a:ext cx="454" cy="181"/>
            </a:xfrm>
            <a:prstGeom prst="cube">
              <a:avLst>
                <a:gd name="adj" fmla="val 55148"/>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08" name="Rectangle 38"/>
            <p:cNvSpPr>
              <a:spLocks noChangeArrowheads="1"/>
            </p:cNvSpPr>
            <p:nvPr/>
          </p:nvSpPr>
          <p:spPr bwMode="auto">
            <a:xfrm>
              <a:off x="2972" y="1253"/>
              <a:ext cx="362" cy="273"/>
            </a:xfrm>
            <a:prstGeom prst="cube">
              <a:avLst>
                <a:gd name="adj" fmla="val 7269"/>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09" name="Rectangle 98"/>
            <p:cNvSpPr>
              <a:spLocks noChangeArrowheads="1"/>
            </p:cNvSpPr>
            <p:nvPr/>
          </p:nvSpPr>
          <p:spPr bwMode="auto">
            <a:xfrm>
              <a:off x="3002" y="1307"/>
              <a:ext cx="279" cy="181"/>
            </a:xfrm>
            <a:prstGeom prst="rect">
              <a:avLst/>
            </a:prstGeom>
            <a:solidFill>
              <a:srgbClr val="CCFFFF"/>
            </a:solidFill>
            <a:ln w="12700" algn="ctr">
              <a:solidFill>
                <a:srgbClr val="808080"/>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10" name="Text Box 99"/>
            <p:cNvSpPr txBox="1">
              <a:spLocks noChangeArrowheads="1"/>
            </p:cNvSpPr>
            <p:nvPr/>
          </p:nvSpPr>
          <p:spPr bwMode="auto">
            <a:xfrm>
              <a:off x="2804" y="1603"/>
              <a:ext cx="590" cy="116"/>
            </a:xfrm>
            <a:prstGeom prst="rect">
              <a:avLst/>
            </a:prstGeom>
            <a:noFill/>
            <a:ln w="9525">
              <a:noFill/>
              <a:miter lim="800000"/>
              <a:headEnd/>
              <a:tailEnd/>
            </a:ln>
          </p:spPr>
          <p:txBody>
            <a:bodyPr>
              <a:spAutoFit/>
            </a:bodyPr>
            <a:lstStyle/>
            <a:p>
              <a:pPr algn="ctr" fontAlgn="auto">
                <a:spcBef>
                  <a:spcPct val="50000"/>
                </a:spcBef>
                <a:spcAft>
                  <a:spcPts val="0"/>
                </a:spcAft>
                <a:defRPr/>
              </a:pPr>
              <a:r>
                <a:rPr kumimoji="0" lang="en-US" altLang="zh-TW" sz="600" b="1" kern="0">
                  <a:solidFill>
                    <a:srgbClr val="990033"/>
                  </a:solidFill>
                </a:rPr>
                <a:t>ADVANTEST</a:t>
              </a:r>
            </a:p>
          </p:txBody>
        </p:sp>
        <p:sp>
          <p:nvSpPr>
            <p:cNvPr id="711" name="Rectangle 38"/>
            <p:cNvSpPr>
              <a:spLocks noChangeArrowheads="1"/>
            </p:cNvSpPr>
            <p:nvPr/>
          </p:nvSpPr>
          <p:spPr bwMode="auto">
            <a:xfrm>
              <a:off x="3036" y="1553"/>
              <a:ext cx="227" cy="46"/>
            </a:xfrm>
            <a:prstGeom prst="cube">
              <a:avLst>
                <a:gd name="adj" fmla="val 63736"/>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12" name="AutoShape 101"/>
            <p:cNvSpPr>
              <a:spLocks noChangeArrowheads="1"/>
            </p:cNvSpPr>
            <p:nvPr/>
          </p:nvSpPr>
          <p:spPr bwMode="auto">
            <a:xfrm flipV="1">
              <a:off x="3077" y="1525"/>
              <a:ext cx="137" cy="4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72 w 21600"/>
                <a:gd name="T13" fmla="*/ 4320 h 21600"/>
                <a:gd name="T14" fmla="*/ 17028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EAEAEA"/>
            </a:solidFill>
            <a:ln w="12700" algn="ctr">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grpSp>
      <p:sp>
        <p:nvSpPr>
          <p:cNvPr id="752" name="Text Box 113"/>
          <p:cNvSpPr txBox="1">
            <a:spLocks noChangeArrowheads="1"/>
          </p:cNvSpPr>
          <p:nvPr/>
        </p:nvSpPr>
        <p:spPr bwMode="auto">
          <a:xfrm>
            <a:off x="758825" y="2959100"/>
            <a:ext cx="503238" cy="244475"/>
          </a:xfrm>
          <a:prstGeom prst="rect">
            <a:avLst/>
          </a:prstGeom>
          <a:noFill/>
          <a:ln w="9525">
            <a:noFill/>
            <a:miter lim="800000"/>
            <a:headEnd/>
            <a:tailEnd/>
          </a:ln>
        </p:spPr>
        <p:txBody>
          <a:bodyPr lIns="0" tIns="0" rIns="0" bIns="0">
            <a:spAutoFit/>
          </a:bodyPr>
          <a:lstStyle/>
          <a:p>
            <a:pPr algn="ctr" fontAlgn="auto">
              <a:spcBef>
                <a:spcPct val="50000"/>
              </a:spcBef>
              <a:spcAft>
                <a:spcPts val="0"/>
              </a:spcAft>
              <a:defRPr/>
            </a:pPr>
            <a:r>
              <a:rPr kumimoji="0" lang="en-US" altLang="zh-TW" sz="1600" b="1" kern="0" dirty="0">
                <a:solidFill>
                  <a:srgbClr val="990033"/>
                </a:solidFill>
              </a:rPr>
              <a:t>ADV</a:t>
            </a:r>
          </a:p>
        </p:txBody>
      </p:sp>
      <p:sp>
        <p:nvSpPr>
          <p:cNvPr id="191887" name="Text Box 3"/>
          <p:cNvSpPr txBox="1">
            <a:spLocks noChangeArrowheads="1"/>
          </p:cNvSpPr>
          <p:nvPr/>
        </p:nvSpPr>
        <p:spPr bwMode="auto">
          <a:xfrm>
            <a:off x="1958975" y="5727700"/>
            <a:ext cx="1871663" cy="339725"/>
          </a:xfrm>
          <a:prstGeom prst="rect">
            <a:avLst/>
          </a:prstGeom>
          <a:noFill/>
          <a:ln w="9525">
            <a:noFill/>
            <a:miter lim="800000"/>
            <a:headEnd/>
            <a:tailEnd/>
          </a:ln>
        </p:spPr>
        <p:txBody>
          <a:bodyPr>
            <a:spAutoFit/>
          </a:bodyPr>
          <a:lstStyle/>
          <a:p>
            <a:pPr algn="ctr">
              <a:spcBef>
                <a:spcPct val="50000"/>
              </a:spcBef>
            </a:pPr>
            <a:r>
              <a:rPr lang="en-US" altLang="zh-TW" sz="1600">
                <a:solidFill>
                  <a:srgbClr val="7F7F7F"/>
                </a:solidFill>
                <a:cs typeface="Arial" charset="0"/>
              </a:rPr>
              <a:t>Handler</a:t>
            </a:r>
            <a:endParaRPr lang="zh-TW" altLang="en-US" sz="1600">
              <a:solidFill>
                <a:srgbClr val="7F7F7F"/>
              </a:solidFill>
              <a:cs typeface="Arial" charset="0"/>
            </a:endParaRPr>
          </a:p>
        </p:txBody>
      </p:sp>
      <p:grpSp>
        <p:nvGrpSpPr>
          <p:cNvPr id="191888" name="群組 1"/>
          <p:cNvGrpSpPr>
            <a:grpSpLocks/>
          </p:cNvGrpSpPr>
          <p:nvPr/>
        </p:nvGrpSpPr>
        <p:grpSpPr bwMode="auto">
          <a:xfrm>
            <a:off x="1308100" y="1550988"/>
            <a:ext cx="2154238" cy="2906712"/>
            <a:chOff x="1308474" y="1550896"/>
            <a:chExt cx="2154237" cy="2907579"/>
          </a:xfrm>
        </p:grpSpPr>
        <p:sp>
          <p:nvSpPr>
            <p:cNvPr id="714" name="Rectangle 38"/>
            <p:cNvSpPr>
              <a:spLocks noChangeArrowheads="1"/>
            </p:cNvSpPr>
            <p:nvPr/>
          </p:nvSpPr>
          <p:spPr bwMode="auto">
            <a:xfrm>
              <a:off x="1308474" y="3593030"/>
              <a:ext cx="2149474" cy="865445"/>
            </a:xfrm>
            <a:prstGeom prst="cube">
              <a:avLst>
                <a:gd name="adj" fmla="val 33944"/>
              </a:avLst>
            </a:prstGeom>
            <a:solidFill>
              <a:srgbClr val="000000"/>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15" name="Rectangle 38"/>
            <p:cNvSpPr>
              <a:spLocks noChangeArrowheads="1"/>
            </p:cNvSpPr>
            <p:nvPr/>
          </p:nvSpPr>
          <p:spPr bwMode="auto">
            <a:xfrm>
              <a:off x="1308474" y="1865315"/>
              <a:ext cx="1152524" cy="2520113"/>
            </a:xfrm>
            <a:prstGeom prst="cube">
              <a:avLst>
                <a:gd name="adj" fmla="val 25000"/>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16" name="Rectangle 38"/>
            <p:cNvSpPr>
              <a:spLocks noChangeArrowheads="1"/>
            </p:cNvSpPr>
            <p:nvPr/>
          </p:nvSpPr>
          <p:spPr bwMode="auto">
            <a:xfrm>
              <a:off x="2010149" y="1865315"/>
              <a:ext cx="719138" cy="2520113"/>
            </a:xfrm>
            <a:prstGeom prst="cube">
              <a:avLst>
                <a:gd name="adj" fmla="val 40398"/>
              </a:avLst>
            </a:prstGeom>
            <a:solidFill>
              <a:srgbClr val="C0C0C0"/>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17" name="Rectangle 38"/>
            <p:cNvSpPr>
              <a:spLocks noChangeArrowheads="1"/>
            </p:cNvSpPr>
            <p:nvPr/>
          </p:nvSpPr>
          <p:spPr bwMode="auto">
            <a:xfrm>
              <a:off x="2432423" y="1865315"/>
              <a:ext cx="676275" cy="2520113"/>
            </a:xfrm>
            <a:prstGeom prst="cube">
              <a:avLst>
                <a:gd name="adj" fmla="val 42958"/>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18" name="Text Box 32"/>
            <p:cNvSpPr txBox="1">
              <a:spLocks noChangeArrowheads="1"/>
            </p:cNvSpPr>
            <p:nvPr/>
          </p:nvSpPr>
          <p:spPr bwMode="auto">
            <a:xfrm rot="5400000">
              <a:off x="754918" y="3114324"/>
              <a:ext cx="2088186" cy="457200"/>
            </a:xfrm>
            <a:prstGeom prst="rect">
              <a:avLst/>
            </a:prstGeom>
            <a:noFill/>
            <a:ln w="9525">
              <a:noFill/>
              <a:miter lim="800000"/>
              <a:headEnd/>
              <a:tailEnd/>
            </a:ln>
          </p:spPr>
          <p:txBody>
            <a:bodyPr>
              <a:spAutoFit/>
            </a:bodyPr>
            <a:lstStyle/>
            <a:p>
              <a:pPr algn="ctr" fontAlgn="auto">
                <a:spcBef>
                  <a:spcPct val="50000"/>
                </a:spcBef>
                <a:spcAft>
                  <a:spcPts val="0"/>
                </a:spcAft>
                <a:defRPr/>
              </a:pPr>
              <a:r>
                <a:rPr kumimoji="0" lang="en-US" altLang="zh-TW" sz="2400" b="1" kern="0" dirty="0">
                  <a:solidFill>
                    <a:srgbClr val="990033"/>
                  </a:solidFill>
                </a:rPr>
                <a:t>ADVANTEST</a:t>
              </a:r>
            </a:p>
          </p:txBody>
        </p:sp>
        <p:sp>
          <p:nvSpPr>
            <p:cNvPr id="719" name="Rectangle 38"/>
            <p:cNvSpPr>
              <a:spLocks noChangeArrowheads="1"/>
            </p:cNvSpPr>
            <p:nvPr/>
          </p:nvSpPr>
          <p:spPr bwMode="auto">
            <a:xfrm>
              <a:off x="2245099" y="2152737"/>
              <a:ext cx="360363" cy="360470"/>
            </a:xfrm>
            <a:prstGeom prst="cube">
              <a:avLst>
                <a:gd name="adj" fmla="val 9917"/>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20" name="Rectangle 34"/>
            <p:cNvSpPr>
              <a:spLocks noChangeArrowheads="1"/>
            </p:cNvSpPr>
            <p:nvPr/>
          </p:nvSpPr>
          <p:spPr bwMode="auto">
            <a:xfrm>
              <a:off x="2284787" y="2222608"/>
              <a:ext cx="260350" cy="71459"/>
            </a:xfrm>
            <a:prstGeom prst="rect">
              <a:avLst/>
            </a:prstGeom>
            <a:solidFill>
              <a:srgbClr val="000000"/>
            </a:solidFill>
            <a:ln w="9525">
              <a:no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21" name="Line 35"/>
            <p:cNvSpPr>
              <a:spLocks noChangeShapeType="1"/>
            </p:cNvSpPr>
            <p:nvPr/>
          </p:nvSpPr>
          <p:spPr bwMode="auto">
            <a:xfrm>
              <a:off x="2299074" y="2343294"/>
              <a:ext cx="215900" cy="0"/>
            </a:xfrm>
            <a:prstGeom prst="line">
              <a:avLst/>
            </a:prstGeom>
            <a:noFill/>
            <a:ln w="9525">
              <a:solidFill>
                <a:srgbClr val="5F5F5F"/>
              </a:solidFill>
              <a:round/>
              <a:headEnd/>
              <a:tailEnd/>
            </a:ln>
          </p:spPr>
          <p:txBody>
            <a:bodyPr/>
            <a:lstStyle/>
            <a:p>
              <a:pPr fontAlgn="auto">
                <a:spcBef>
                  <a:spcPts val="0"/>
                </a:spcBef>
                <a:spcAft>
                  <a:spcPts val="0"/>
                </a:spcAft>
                <a:defRPr/>
              </a:pPr>
              <a:endParaRPr kumimoji="0" lang="zh-TW" altLang="en-US" kern="0">
                <a:solidFill>
                  <a:srgbClr val="FFFFFF"/>
                </a:solidFill>
              </a:endParaRPr>
            </a:p>
          </p:txBody>
        </p:sp>
        <p:sp>
          <p:nvSpPr>
            <p:cNvPr id="722" name="Line 36"/>
            <p:cNvSpPr>
              <a:spLocks noChangeShapeType="1"/>
            </p:cNvSpPr>
            <p:nvPr/>
          </p:nvSpPr>
          <p:spPr bwMode="auto">
            <a:xfrm>
              <a:off x="2299074" y="2446513"/>
              <a:ext cx="215900" cy="0"/>
            </a:xfrm>
            <a:prstGeom prst="line">
              <a:avLst/>
            </a:prstGeom>
            <a:noFill/>
            <a:ln w="9525">
              <a:solidFill>
                <a:srgbClr val="5F5F5F"/>
              </a:solidFill>
              <a:round/>
              <a:headEnd/>
              <a:tailEnd/>
            </a:ln>
          </p:spPr>
          <p:txBody>
            <a:bodyPr/>
            <a:lstStyle/>
            <a:p>
              <a:pPr fontAlgn="auto">
                <a:spcBef>
                  <a:spcPts val="0"/>
                </a:spcBef>
                <a:spcAft>
                  <a:spcPts val="0"/>
                </a:spcAft>
                <a:defRPr/>
              </a:pPr>
              <a:endParaRPr kumimoji="0" lang="zh-TW" altLang="en-US" kern="0">
                <a:solidFill>
                  <a:srgbClr val="FFFFFF"/>
                </a:solidFill>
              </a:endParaRPr>
            </a:p>
          </p:txBody>
        </p:sp>
        <p:sp>
          <p:nvSpPr>
            <p:cNvPr id="723" name="Line 37"/>
            <p:cNvSpPr>
              <a:spLocks noChangeShapeType="1"/>
            </p:cNvSpPr>
            <p:nvPr/>
          </p:nvSpPr>
          <p:spPr bwMode="auto">
            <a:xfrm>
              <a:off x="2300662" y="2394109"/>
              <a:ext cx="215900" cy="0"/>
            </a:xfrm>
            <a:prstGeom prst="line">
              <a:avLst/>
            </a:prstGeom>
            <a:noFill/>
            <a:ln w="9525">
              <a:solidFill>
                <a:srgbClr val="5F5F5F"/>
              </a:solidFill>
              <a:round/>
              <a:headEnd/>
              <a:tailEnd/>
            </a:ln>
          </p:spPr>
          <p:txBody>
            <a:bodyPr/>
            <a:lstStyle/>
            <a:p>
              <a:pPr fontAlgn="auto">
                <a:spcBef>
                  <a:spcPts val="0"/>
                </a:spcBef>
                <a:spcAft>
                  <a:spcPts val="0"/>
                </a:spcAft>
                <a:defRPr/>
              </a:pPr>
              <a:endParaRPr kumimoji="0" lang="zh-TW" altLang="en-US" kern="0">
                <a:solidFill>
                  <a:srgbClr val="FFFFFF"/>
                </a:solidFill>
              </a:endParaRPr>
            </a:p>
          </p:txBody>
        </p:sp>
        <p:sp>
          <p:nvSpPr>
            <p:cNvPr id="724" name="Rectangle 38"/>
            <p:cNvSpPr>
              <a:spLocks noChangeArrowheads="1"/>
            </p:cNvSpPr>
            <p:nvPr/>
          </p:nvSpPr>
          <p:spPr bwMode="auto">
            <a:xfrm>
              <a:off x="2389561" y="2513208"/>
              <a:ext cx="71437" cy="1872220"/>
            </a:xfrm>
            <a:prstGeom prst="rect">
              <a:avLst/>
            </a:prstGeom>
            <a:gradFill rotWithShape="1">
              <a:gsLst>
                <a:gs pos="0">
                  <a:srgbClr val="000000"/>
                </a:gs>
                <a:gs pos="50000">
                  <a:srgbClr val="000000">
                    <a:gamma/>
                    <a:tint val="48627"/>
                    <a:invGamma/>
                  </a:srgbClr>
                </a:gs>
                <a:gs pos="100000">
                  <a:srgbClr val="000000"/>
                </a:gs>
              </a:gsLst>
              <a:lin ang="0" scaled="1"/>
            </a:gradFill>
            <a:ln w="9525" algn="ctr">
              <a:noFill/>
              <a:miter lim="800000"/>
              <a:headEnd/>
              <a:tailEnd/>
            </a:ln>
            <a:effectLst/>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25" name="Rectangle 38"/>
            <p:cNvSpPr>
              <a:spLocks noChangeArrowheads="1"/>
            </p:cNvSpPr>
            <p:nvPr/>
          </p:nvSpPr>
          <p:spPr bwMode="auto">
            <a:xfrm>
              <a:off x="2786436" y="1865315"/>
              <a:ext cx="676275" cy="2520113"/>
            </a:xfrm>
            <a:prstGeom prst="cube">
              <a:avLst>
                <a:gd name="adj" fmla="val 42958"/>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191928" name="Text Box 3"/>
            <p:cNvSpPr txBox="1">
              <a:spLocks noChangeArrowheads="1"/>
            </p:cNvSpPr>
            <p:nvPr/>
          </p:nvSpPr>
          <p:spPr bwMode="auto">
            <a:xfrm>
              <a:off x="1456111" y="1550896"/>
              <a:ext cx="1871663" cy="338554"/>
            </a:xfrm>
            <a:prstGeom prst="rect">
              <a:avLst/>
            </a:prstGeom>
            <a:noFill/>
            <a:ln w="9525">
              <a:noFill/>
              <a:miter lim="800000"/>
              <a:headEnd/>
              <a:tailEnd/>
            </a:ln>
          </p:spPr>
          <p:txBody>
            <a:bodyPr>
              <a:spAutoFit/>
            </a:bodyPr>
            <a:lstStyle/>
            <a:p>
              <a:pPr algn="ctr">
                <a:spcBef>
                  <a:spcPct val="50000"/>
                </a:spcBef>
              </a:pPr>
              <a:r>
                <a:rPr lang="en-US" altLang="zh-TW" sz="1600">
                  <a:solidFill>
                    <a:srgbClr val="7F7F7F"/>
                  </a:solidFill>
                  <a:cs typeface="Arial" charset="0"/>
                </a:rPr>
                <a:t>Tester</a:t>
              </a:r>
              <a:endParaRPr lang="zh-TW" altLang="en-US" sz="1600">
                <a:solidFill>
                  <a:srgbClr val="7F7F7F"/>
                </a:solidFill>
                <a:cs typeface="Arial" charset="0"/>
              </a:endParaRPr>
            </a:p>
          </p:txBody>
        </p:sp>
      </p:grpSp>
      <p:sp>
        <p:nvSpPr>
          <p:cNvPr id="191889" name="Text Box 3"/>
          <p:cNvSpPr txBox="1">
            <a:spLocks noChangeArrowheads="1"/>
          </p:cNvSpPr>
          <p:nvPr/>
        </p:nvSpPr>
        <p:spPr bwMode="auto">
          <a:xfrm>
            <a:off x="447675" y="2273300"/>
            <a:ext cx="1008063" cy="585788"/>
          </a:xfrm>
          <a:prstGeom prst="rect">
            <a:avLst/>
          </a:prstGeom>
          <a:noFill/>
          <a:ln w="9525">
            <a:noFill/>
            <a:miter lim="800000"/>
            <a:headEnd/>
            <a:tailEnd/>
          </a:ln>
        </p:spPr>
        <p:txBody>
          <a:bodyPr>
            <a:spAutoFit/>
          </a:bodyPr>
          <a:lstStyle/>
          <a:p>
            <a:pPr algn="ctr">
              <a:spcBef>
                <a:spcPct val="50000"/>
              </a:spcBef>
            </a:pPr>
            <a:r>
              <a:rPr lang="en-US" altLang="zh-TW" sz="1600">
                <a:solidFill>
                  <a:srgbClr val="7F7F7F"/>
                </a:solidFill>
                <a:cs typeface="Arial" charset="0"/>
              </a:rPr>
              <a:t>Work</a:t>
            </a:r>
            <a:br>
              <a:rPr lang="en-US" altLang="zh-TW" sz="1600">
                <a:solidFill>
                  <a:srgbClr val="7F7F7F"/>
                </a:solidFill>
                <a:cs typeface="Arial" charset="0"/>
              </a:rPr>
            </a:br>
            <a:r>
              <a:rPr lang="en-US" altLang="zh-TW" sz="1600">
                <a:solidFill>
                  <a:srgbClr val="7F7F7F"/>
                </a:solidFill>
                <a:cs typeface="Arial" charset="0"/>
              </a:rPr>
              <a:t>Station</a:t>
            </a:r>
            <a:endParaRPr lang="zh-TW" altLang="en-US" sz="1600">
              <a:solidFill>
                <a:srgbClr val="7F7F7F"/>
              </a:solidFill>
              <a:cs typeface="Arial" charset="0"/>
            </a:endParaRPr>
          </a:p>
        </p:txBody>
      </p:sp>
      <p:grpSp>
        <p:nvGrpSpPr>
          <p:cNvPr id="191890" name="Group 145"/>
          <p:cNvGrpSpPr>
            <a:grpSpLocks/>
          </p:cNvGrpSpPr>
          <p:nvPr/>
        </p:nvGrpSpPr>
        <p:grpSpPr bwMode="auto">
          <a:xfrm>
            <a:off x="1741488" y="3665538"/>
            <a:ext cx="2533650" cy="2063750"/>
            <a:chOff x="3922" y="2221"/>
            <a:chExt cx="1596" cy="1300"/>
          </a:xfrm>
        </p:grpSpPr>
        <p:sp>
          <p:nvSpPr>
            <p:cNvPr id="727" name="Rectangle 38"/>
            <p:cNvSpPr>
              <a:spLocks noChangeArrowheads="1"/>
            </p:cNvSpPr>
            <p:nvPr/>
          </p:nvSpPr>
          <p:spPr bwMode="auto">
            <a:xfrm>
              <a:off x="3922" y="2735"/>
              <a:ext cx="272" cy="408"/>
            </a:xfrm>
            <a:prstGeom prst="cube">
              <a:avLst>
                <a:gd name="adj" fmla="val 42958"/>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28" name="Rectangle 38"/>
            <p:cNvSpPr>
              <a:spLocks noChangeArrowheads="1"/>
            </p:cNvSpPr>
            <p:nvPr/>
          </p:nvSpPr>
          <p:spPr bwMode="auto">
            <a:xfrm>
              <a:off x="4591" y="3204"/>
              <a:ext cx="343" cy="317"/>
            </a:xfrm>
            <a:prstGeom prst="cube">
              <a:avLst>
                <a:gd name="adj" fmla="val 73185"/>
              </a:avLst>
            </a:prstGeom>
            <a:solidFill>
              <a:srgbClr val="000000"/>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29" name="Rectangle 38"/>
            <p:cNvSpPr>
              <a:spLocks noChangeArrowheads="1"/>
            </p:cNvSpPr>
            <p:nvPr/>
          </p:nvSpPr>
          <p:spPr bwMode="auto">
            <a:xfrm>
              <a:off x="4072" y="3204"/>
              <a:ext cx="343" cy="317"/>
            </a:xfrm>
            <a:prstGeom prst="cube">
              <a:avLst>
                <a:gd name="adj" fmla="val 73185"/>
              </a:avLst>
            </a:prstGeom>
            <a:solidFill>
              <a:srgbClr val="000000"/>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0" name="Rectangle 38"/>
            <p:cNvSpPr>
              <a:spLocks noChangeArrowheads="1"/>
            </p:cNvSpPr>
            <p:nvPr/>
          </p:nvSpPr>
          <p:spPr bwMode="auto">
            <a:xfrm>
              <a:off x="5135" y="3204"/>
              <a:ext cx="343" cy="317"/>
            </a:xfrm>
            <a:prstGeom prst="cube">
              <a:avLst>
                <a:gd name="adj" fmla="val 73185"/>
              </a:avLst>
            </a:prstGeom>
            <a:solidFill>
              <a:srgbClr val="000000"/>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1" name="Rectangle 38"/>
            <p:cNvSpPr>
              <a:spLocks noChangeArrowheads="1"/>
            </p:cNvSpPr>
            <p:nvPr/>
          </p:nvSpPr>
          <p:spPr bwMode="auto">
            <a:xfrm>
              <a:off x="4072" y="2629"/>
              <a:ext cx="816" cy="843"/>
            </a:xfrm>
            <a:prstGeom prst="cube">
              <a:avLst>
                <a:gd name="adj" fmla="val 27519"/>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2" name="Rectangle 38"/>
            <p:cNvSpPr>
              <a:spLocks noChangeArrowheads="1"/>
            </p:cNvSpPr>
            <p:nvPr/>
          </p:nvSpPr>
          <p:spPr bwMode="auto">
            <a:xfrm>
              <a:off x="4662" y="2629"/>
              <a:ext cx="816" cy="843"/>
            </a:xfrm>
            <a:prstGeom prst="cube">
              <a:avLst>
                <a:gd name="adj" fmla="val 28676"/>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3" name="Rectangle 38"/>
            <p:cNvSpPr>
              <a:spLocks noChangeArrowheads="1"/>
            </p:cNvSpPr>
            <p:nvPr/>
          </p:nvSpPr>
          <p:spPr bwMode="auto">
            <a:xfrm>
              <a:off x="4072" y="2538"/>
              <a:ext cx="1406" cy="544"/>
            </a:xfrm>
            <a:prstGeom prst="cube">
              <a:avLst>
                <a:gd name="adj" fmla="val 42958"/>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4" name="Rectangle 38"/>
            <p:cNvSpPr>
              <a:spLocks noChangeArrowheads="1"/>
            </p:cNvSpPr>
            <p:nvPr/>
          </p:nvSpPr>
          <p:spPr bwMode="auto">
            <a:xfrm>
              <a:off x="4072" y="2311"/>
              <a:ext cx="1406" cy="544"/>
            </a:xfrm>
            <a:prstGeom prst="cube">
              <a:avLst>
                <a:gd name="adj" fmla="val 42958"/>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5" name="Rectangle 49"/>
            <p:cNvSpPr>
              <a:spLocks noChangeArrowheads="1"/>
            </p:cNvSpPr>
            <p:nvPr/>
          </p:nvSpPr>
          <p:spPr bwMode="auto">
            <a:xfrm>
              <a:off x="4162" y="2901"/>
              <a:ext cx="454" cy="136"/>
            </a:xfrm>
            <a:prstGeom prst="rect">
              <a:avLst/>
            </a:prstGeom>
            <a:solidFill>
              <a:srgbClr val="000000">
                <a:alpha val="70195"/>
              </a:srgbClr>
            </a:solidFill>
            <a:ln w="9525" algn="ctr">
              <a:no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6" name="Rectangle 50"/>
            <p:cNvSpPr>
              <a:spLocks noChangeArrowheads="1"/>
            </p:cNvSpPr>
            <p:nvPr/>
          </p:nvSpPr>
          <p:spPr bwMode="auto">
            <a:xfrm>
              <a:off x="4707" y="2901"/>
              <a:ext cx="454" cy="136"/>
            </a:xfrm>
            <a:prstGeom prst="rect">
              <a:avLst/>
            </a:prstGeom>
            <a:solidFill>
              <a:srgbClr val="000000">
                <a:alpha val="70195"/>
              </a:srgbClr>
            </a:solidFill>
            <a:ln w="9525" algn="ctr">
              <a:no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7" name="Rectangle 38"/>
            <p:cNvSpPr>
              <a:spLocks noChangeArrowheads="1"/>
            </p:cNvSpPr>
            <p:nvPr/>
          </p:nvSpPr>
          <p:spPr bwMode="auto">
            <a:xfrm>
              <a:off x="5246" y="2740"/>
              <a:ext cx="272" cy="408"/>
            </a:xfrm>
            <a:prstGeom prst="cube">
              <a:avLst>
                <a:gd name="adj" fmla="val 42958"/>
              </a:avLst>
            </a:prstGeom>
            <a:solidFill>
              <a:srgbClr val="EAEAEA"/>
            </a:solidFill>
            <a:ln w="12700">
              <a:solidFill>
                <a:srgbClr val="727CA3"/>
              </a:solid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8" name="Rectangle 52"/>
            <p:cNvSpPr>
              <a:spLocks noChangeArrowheads="1"/>
            </p:cNvSpPr>
            <p:nvPr/>
          </p:nvSpPr>
          <p:spPr bwMode="auto">
            <a:xfrm>
              <a:off x="4162" y="2589"/>
              <a:ext cx="681" cy="226"/>
            </a:xfrm>
            <a:prstGeom prst="rect">
              <a:avLst/>
            </a:prstGeom>
            <a:solidFill>
              <a:srgbClr val="000000">
                <a:alpha val="70195"/>
              </a:srgbClr>
            </a:solidFill>
            <a:ln w="9525">
              <a:no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39" name="Rectangle 53"/>
            <p:cNvSpPr>
              <a:spLocks noChangeArrowheads="1"/>
            </p:cNvSpPr>
            <p:nvPr/>
          </p:nvSpPr>
          <p:spPr bwMode="auto">
            <a:xfrm>
              <a:off x="4934" y="2639"/>
              <a:ext cx="226" cy="182"/>
            </a:xfrm>
            <a:prstGeom prst="rect">
              <a:avLst/>
            </a:prstGeom>
            <a:solidFill>
              <a:srgbClr val="808080"/>
            </a:solidFill>
            <a:ln w="9525" algn="ctr">
              <a:no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40" name="Rectangle 54"/>
            <p:cNvSpPr>
              <a:spLocks noChangeArrowheads="1"/>
            </p:cNvSpPr>
            <p:nvPr/>
          </p:nvSpPr>
          <p:spPr bwMode="auto">
            <a:xfrm>
              <a:off x="4959" y="2664"/>
              <a:ext cx="177" cy="136"/>
            </a:xfrm>
            <a:prstGeom prst="rect">
              <a:avLst/>
            </a:prstGeom>
            <a:solidFill>
              <a:srgbClr val="CCFFFF"/>
            </a:solidFill>
            <a:ln w="9525" algn="ctr">
              <a:no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41" name="Text Box 55"/>
            <p:cNvSpPr txBox="1">
              <a:spLocks noChangeArrowheads="1"/>
            </p:cNvSpPr>
            <p:nvPr/>
          </p:nvSpPr>
          <p:spPr bwMode="auto">
            <a:xfrm>
              <a:off x="4833" y="2523"/>
              <a:ext cx="469" cy="116"/>
            </a:xfrm>
            <a:prstGeom prst="rect">
              <a:avLst/>
            </a:prstGeom>
            <a:noFill/>
            <a:ln w="9525">
              <a:noFill/>
              <a:miter lim="800000"/>
              <a:headEnd/>
              <a:tailEnd/>
            </a:ln>
          </p:spPr>
          <p:txBody>
            <a:bodyPr>
              <a:spAutoFit/>
            </a:bodyPr>
            <a:lstStyle/>
            <a:p>
              <a:pPr algn="ctr" fontAlgn="auto">
                <a:spcBef>
                  <a:spcPct val="50000"/>
                </a:spcBef>
                <a:spcAft>
                  <a:spcPts val="0"/>
                </a:spcAft>
                <a:defRPr/>
              </a:pPr>
              <a:r>
                <a:rPr kumimoji="0" lang="en-US" altLang="zh-TW" sz="600" b="1" kern="0">
                  <a:solidFill>
                    <a:srgbClr val="990033"/>
                  </a:solidFill>
                </a:rPr>
                <a:t>ADVANTEST</a:t>
              </a:r>
            </a:p>
          </p:txBody>
        </p:sp>
        <p:sp>
          <p:nvSpPr>
            <p:cNvPr id="742" name="Rectangle 56"/>
            <p:cNvSpPr>
              <a:spLocks noChangeArrowheads="1"/>
            </p:cNvSpPr>
            <p:nvPr/>
          </p:nvSpPr>
          <p:spPr bwMode="auto">
            <a:xfrm>
              <a:off x="5197" y="2285"/>
              <a:ext cx="23" cy="227"/>
            </a:xfrm>
            <a:prstGeom prst="rect">
              <a:avLst/>
            </a:prstGeom>
            <a:gradFill rotWithShape="1">
              <a:gsLst>
                <a:gs pos="0">
                  <a:srgbClr val="000000"/>
                </a:gs>
                <a:gs pos="50000">
                  <a:srgbClr val="000000">
                    <a:gamma/>
                    <a:tint val="48627"/>
                    <a:invGamma/>
                  </a:srgbClr>
                </a:gs>
                <a:gs pos="100000">
                  <a:srgbClr val="000000"/>
                </a:gs>
              </a:gsLst>
              <a:lin ang="0" scaled="1"/>
            </a:gradFill>
            <a:ln w="9525" algn="ctr">
              <a:noFill/>
              <a:miter lim="800000"/>
              <a:headEnd/>
              <a:tailEnd/>
            </a:ln>
            <a:effectLst/>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43" name="AutoShape 57"/>
            <p:cNvSpPr>
              <a:spLocks noChangeArrowheads="1"/>
            </p:cNvSpPr>
            <p:nvPr/>
          </p:nvSpPr>
          <p:spPr bwMode="auto">
            <a:xfrm>
              <a:off x="5187" y="2316"/>
              <a:ext cx="45" cy="44"/>
            </a:xfrm>
            <a:prstGeom prst="can">
              <a:avLst>
                <a:gd name="adj" fmla="val 25000"/>
              </a:avLst>
            </a:prstGeom>
            <a:solidFill>
              <a:srgbClr val="C0C0C0"/>
            </a:solidFill>
            <a:ln w="6350">
              <a:solidFill>
                <a:srgbClr val="808080"/>
              </a:solidFill>
              <a:round/>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44" name="AutoShape 58"/>
            <p:cNvSpPr>
              <a:spLocks noChangeArrowheads="1"/>
            </p:cNvSpPr>
            <p:nvPr/>
          </p:nvSpPr>
          <p:spPr bwMode="auto">
            <a:xfrm>
              <a:off x="5187" y="2286"/>
              <a:ext cx="45" cy="44"/>
            </a:xfrm>
            <a:prstGeom prst="can">
              <a:avLst>
                <a:gd name="adj" fmla="val 25000"/>
              </a:avLst>
            </a:prstGeom>
            <a:solidFill>
              <a:srgbClr val="339966"/>
            </a:solidFill>
            <a:ln w="6350">
              <a:solidFill>
                <a:srgbClr val="808080"/>
              </a:solidFill>
              <a:round/>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45" name="AutoShape 59"/>
            <p:cNvSpPr>
              <a:spLocks noChangeArrowheads="1"/>
            </p:cNvSpPr>
            <p:nvPr/>
          </p:nvSpPr>
          <p:spPr bwMode="auto">
            <a:xfrm>
              <a:off x="5187" y="2255"/>
              <a:ext cx="45" cy="44"/>
            </a:xfrm>
            <a:prstGeom prst="can">
              <a:avLst>
                <a:gd name="adj" fmla="val 25000"/>
              </a:avLst>
            </a:prstGeom>
            <a:solidFill>
              <a:srgbClr val="FFFF00"/>
            </a:solidFill>
            <a:ln w="6350">
              <a:solidFill>
                <a:srgbClr val="808080"/>
              </a:solidFill>
              <a:round/>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46" name="AutoShape 60"/>
            <p:cNvSpPr>
              <a:spLocks noChangeArrowheads="1"/>
            </p:cNvSpPr>
            <p:nvPr/>
          </p:nvSpPr>
          <p:spPr bwMode="auto">
            <a:xfrm>
              <a:off x="5187" y="2221"/>
              <a:ext cx="45" cy="45"/>
            </a:xfrm>
            <a:prstGeom prst="can">
              <a:avLst>
                <a:gd name="adj" fmla="val 25000"/>
              </a:avLst>
            </a:prstGeom>
            <a:solidFill>
              <a:srgbClr val="FF0000"/>
            </a:solidFill>
            <a:ln w="6350">
              <a:solidFill>
                <a:srgbClr val="808080"/>
              </a:solidFill>
              <a:round/>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47" name="Rectangle 61"/>
            <p:cNvSpPr>
              <a:spLocks noChangeArrowheads="1"/>
            </p:cNvSpPr>
            <p:nvPr/>
          </p:nvSpPr>
          <p:spPr bwMode="auto">
            <a:xfrm>
              <a:off x="3960" y="2894"/>
              <a:ext cx="72" cy="212"/>
            </a:xfrm>
            <a:prstGeom prst="rect">
              <a:avLst/>
            </a:prstGeom>
            <a:solidFill>
              <a:srgbClr val="000000">
                <a:alpha val="70195"/>
              </a:srgbClr>
            </a:solidFill>
            <a:ln w="9525" algn="ctr">
              <a:noFill/>
              <a:miter lim="800000"/>
              <a:headEnd/>
              <a:tailEnd/>
            </a:ln>
          </p:spPr>
          <p:txBody>
            <a:bodyPr wrap="none" anchor="ctr"/>
            <a:lstStyle/>
            <a:p>
              <a:pPr fontAlgn="auto">
                <a:spcBef>
                  <a:spcPts val="0"/>
                </a:spcBef>
                <a:spcAft>
                  <a:spcPts val="0"/>
                </a:spcAft>
                <a:defRPr/>
              </a:pPr>
              <a:endParaRPr kumimoji="0" lang="zh-TW" altLang="en-US" kern="0">
                <a:solidFill>
                  <a:srgbClr val="FFFFFF"/>
                </a:solidFill>
              </a:endParaRPr>
            </a:p>
          </p:txBody>
        </p:sp>
        <p:sp>
          <p:nvSpPr>
            <p:cNvPr id="748" name="Line 62"/>
            <p:cNvSpPr>
              <a:spLocks noChangeShapeType="1"/>
            </p:cNvSpPr>
            <p:nvPr/>
          </p:nvSpPr>
          <p:spPr bwMode="auto">
            <a:xfrm>
              <a:off x="5260" y="2929"/>
              <a:ext cx="113" cy="0"/>
            </a:xfrm>
            <a:prstGeom prst="line">
              <a:avLst/>
            </a:prstGeom>
            <a:noFill/>
            <a:ln w="9525">
              <a:solidFill>
                <a:srgbClr val="5F5F5F"/>
              </a:solidFill>
              <a:round/>
              <a:headEnd/>
              <a:tailEnd/>
            </a:ln>
          </p:spPr>
          <p:txBody>
            <a:bodyPr/>
            <a:lstStyle/>
            <a:p>
              <a:pPr fontAlgn="auto">
                <a:spcBef>
                  <a:spcPts val="0"/>
                </a:spcBef>
                <a:spcAft>
                  <a:spcPts val="0"/>
                </a:spcAft>
                <a:defRPr/>
              </a:pPr>
              <a:endParaRPr kumimoji="0" lang="zh-TW" altLang="en-US" kern="0">
                <a:solidFill>
                  <a:srgbClr val="FFFFFF"/>
                </a:solidFill>
              </a:endParaRPr>
            </a:p>
          </p:txBody>
        </p:sp>
        <p:sp>
          <p:nvSpPr>
            <p:cNvPr id="749" name="Line 63"/>
            <p:cNvSpPr>
              <a:spLocks noChangeShapeType="1"/>
            </p:cNvSpPr>
            <p:nvPr/>
          </p:nvSpPr>
          <p:spPr bwMode="auto">
            <a:xfrm>
              <a:off x="5260" y="2979"/>
              <a:ext cx="113" cy="0"/>
            </a:xfrm>
            <a:prstGeom prst="line">
              <a:avLst/>
            </a:prstGeom>
            <a:noFill/>
            <a:ln w="9525">
              <a:solidFill>
                <a:srgbClr val="5F5F5F"/>
              </a:solidFill>
              <a:round/>
              <a:headEnd/>
              <a:tailEnd/>
            </a:ln>
          </p:spPr>
          <p:txBody>
            <a:bodyPr/>
            <a:lstStyle/>
            <a:p>
              <a:pPr fontAlgn="auto">
                <a:spcBef>
                  <a:spcPts val="0"/>
                </a:spcBef>
                <a:spcAft>
                  <a:spcPts val="0"/>
                </a:spcAft>
                <a:defRPr/>
              </a:pPr>
              <a:endParaRPr kumimoji="0" lang="zh-TW" altLang="en-US" kern="0">
                <a:solidFill>
                  <a:srgbClr val="FFFFFF"/>
                </a:solidFill>
              </a:endParaRPr>
            </a:p>
          </p:txBody>
        </p:sp>
        <p:sp>
          <p:nvSpPr>
            <p:cNvPr id="750" name="Line 64"/>
            <p:cNvSpPr>
              <a:spLocks noChangeShapeType="1"/>
            </p:cNvSpPr>
            <p:nvPr/>
          </p:nvSpPr>
          <p:spPr bwMode="auto">
            <a:xfrm>
              <a:off x="5261" y="3029"/>
              <a:ext cx="113" cy="0"/>
            </a:xfrm>
            <a:prstGeom prst="line">
              <a:avLst/>
            </a:prstGeom>
            <a:noFill/>
            <a:ln w="9525">
              <a:solidFill>
                <a:srgbClr val="5F5F5F"/>
              </a:solidFill>
              <a:round/>
              <a:headEnd/>
              <a:tailEnd/>
            </a:ln>
          </p:spPr>
          <p:txBody>
            <a:bodyPr/>
            <a:lstStyle/>
            <a:p>
              <a:pPr fontAlgn="auto">
                <a:spcBef>
                  <a:spcPts val="0"/>
                </a:spcBef>
                <a:spcAft>
                  <a:spcPts val="0"/>
                </a:spcAft>
                <a:defRPr/>
              </a:pPr>
              <a:endParaRPr kumimoji="0" lang="zh-TW" altLang="en-US" kern="0">
                <a:solidFill>
                  <a:srgbClr val="FFFFFF"/>
                </a:solidFill>
              </a:endParaRPr>
            </a:p>
          </p:txBody>
        </p:sp>
        <p:sp>
          <p:nvSpPr>
            <p:cNvPr id="751" name="Line 65"/>
            <p:cNvSpPr>
              <a:spLocks noChangeShapeType="1"/>
            </p:cNvSpPr>
            <p:nvPr/>
          </p:nvSpPr>
          <p:spPr bwMode="auto">
            <a:xfrm>
              <a:off x="5261" y="3079"/>
              <a:ext cx="113" cy="0"/>
            </a:xfrm>
            <a:prstGeom prst="line">
              <a:avLst/>
            </a:prstGeom>
            <a:noFill/>
            <a:ln w="9525">
              <a:solidFill>
                <a:srgbClr val="5F5F5F"/>
              </a:solidFill>
              <a:round/>
              <a:headEnd/>
              <a:tailEnd/>
            </a:ln>
          </p:spPr>
          <p:txBody>
            <a:bodyPr/>
            <a:lstStyle/>
            <a:p>
              <a:pPr fontAlgn="auto">
                <a:spcBef>
                  <a:spcPts val="0"/>
                </a:spcBef>
                <a:spcAft>
                  <a:spcPts val="0"/>
                </a:spcAft>
                <a:defRPr/>
              </a:pPr>
              <a:endParaRPr kumimoji="0" lang="zh-TW" altLang="en-US" kern="0">
                <a:solidFill>
                  <a:srgbClr val="FFFFFF"/>
                </a:solidFill>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2514" name="圖片 7"/>
          <p:cNvPicPr>
            <a:picLocks noChangeAspect="1"/>
          </p:cNvPicPr>
          <p:nvPr/>
        </p:nvPicPr>
        <p:blipFill>
          <a:blip r:embed="rId3"/>
          <a:srcRect/>
          <a:stretch>
            <a:fillRect/>
          </a:stretch>
        </p:blipFill>
        <p:spPr bwMode="auto">
          <a:xfrm>
            <a:off x="0" y="0"/>
            <a:ext cx="9145588" cy="6858000"/>
          </a:xfrm>
          <a:prstGeom prst="rect">
            <a:avLst/>
          </a:prstGeom>
          <a:noFill/>
          <a:ln w="9525">
            <a:noFill/>
            <a:miter lim="800000"/>
            <a:headEnd/>
            <a:tailEnd/>
          </a:ln>
        </p:spPr>
      </p:pic>
      <p:sp>
        <p:nvSpPr>
          <p:cNvPr id="14" name="黑色遮罩"/>
          <p:cNvSpPr/>
          <p:nvPr/>
        </p:nvSpPr>
        <p:spPr bwMode="auto">
          <a:xfrm>
            <a:off x="0" y="0"/>
            <a:ext cx="9144000" cy="6858000"/>
          </a:xfrm>
          <a:prstGeom prst="rect">
            <a:avLst/>
          </a:prstGeom>
          <a:solidFill>
            <a:schemeClr val="tx1">
              <a:alpha val="60000"/>
            </a:schemeClr>
          </a:solidFill>
          <a:ln>
            <a:noFill/>
            <a:headEnd type="none" w="med" len="med"/>
            <a:tailEnd type="none" w="med" len="med"/>
          </a:ln>
          <a:effectLst>
            <a:softEdge rad="0"/>
          </a:effectLst>
        </p:spPr>
        <p:style>
          <a:lnRef idx="3">
            <a:schemeClr val="dk1"/>
          </a:lnRef>
          <a:fillRef idx="0">
            <a:schemeClr val="dk1"/>
          </a:fillRef>
          <a:effectRef idx="2">
            <a:schemeClr val="dk1"/>
          </a:effectRef>
          <a:fontRef idx="minor">
            <a:schemeClr val="tx1"/>
          </a:fontRef>
        </p:style>
        <p:txBody>
          <a:bodyPr anchor="ctr"/>
          <a:lstStyle/>
          <a:p>
            <a:pPr algn="ctr" eaLnBrk="0" fontAlgn="auto" hangingPunct="0">
              <a:spcBef>
                <a:spcPts val="0"/>
              </a:spcBef>
              <a:spcAft>
                <a:spcPts val="0"/>
              </a:spcAft>
              <a:defRPr/>
            </a:pPr>
            <a:endParaRPr kumimoji="0" lang="zh-TW" altLang="en-US" sz="7200" b="1" kern="0" dirty="0">
              <a:solidFill>
                <a:sysClr val="windowText" lastClr="000000"/>
              </a:solidFill>
              <a:ea typeface="新細明體"/>
            </a:endParaRPr>
          </a:p>
        </p:txBody>
      </p:sp>
      <p:grpSp>
        <p:nvGrpSpPr>
          <p:cNvPr id="192518" name="群組 3"/>
          <p:cNvGrpSpPr>
            <a:grpSpLocks/>
          </p:cNvGrpSpPr>
          <p:nvPr/>
        </p:nvGrpSpPr>
        <p:grpSpPr bwMode="auto">
          <a:xfrm>
            <a:off x="3132138" y="2003425"/>
            <a:ext cx="5837237" cy="4786313"/>
            <a:chOff x="3132138" y="2003425"/>
            <a:chExt cx="5837237" cy="4786313"/>
          </a:xfrm>
        </p:grpSpPr>
        <p:sp>
          <p:nvSpPr>
            <p:cNvPr id="13" name="手繪多邊形 12"/>
            <p:cNvSpPr/>
            <p:nvPr/>
          </p:nvSpPr>
          <p:spPr bwMode="auto">
            <a:xfrm>
              <a:off x="3132138" y="2003425"/>
              <a:ext cx="5837237" cy="4786313"/>
            </a:xfrm>
            <a:custGeom>
              <a:avLst/>
              <a:gdLst>
                <a:gd name="connsiteX0" fmla="*/ 0 w 5836920"/>
                <a:gd name="connsiteY0" fmla="*/ 1234440 h 4785360"/>
                <a:gd name="connsiteX1" fmla="*/ 198120 w 5836920"/>
                <a:gd name="connsiteY1" fmla="*/ 1249680 h 4785360"/>
                <a:gd name="connsiteX2" fmla="*/ 731520 w 5836920"/>
                <a:gd name="connsiteY2" fmla="*/ 2148840 h 4785360"/>
                <a:gd name="connsiteX3" fmla="*/ 701040 w 5836920"/>
                <a:gd name="connsiteY3" fmla="*/ 2255520 h 4785360"/>
                <a:gd name="connsiteX4" fmla="*/ 777240 w 5836920"/>
                <a:gd name="connsiteY4" fmla="*/ 2453640 h 4785360"/>
                <a:gd name="connsiteX5" fmla="*/ 1036320 w 5836920"/>
                <a:gd name="connsiteY5" fmla="*/ 2560320 h 4785360"/>
                <a:gd name="connsiteX6" fmla="*/ 1234440 w 5836920"/>
                <a:gd name="connsiteY6" fmla="*/ 3002280 h 4785360"/>
                <a:gd name="connsiteX7" fmla="*/ 1188720 w 5836920"/>
                <a:gd name="connsiteY7" fmla="*/ 3139440 h 4785360"/>
                <a:gd name="connsiteX8" fmla="*/ 1417320 w 5836920"/>
                <a:gd name="connsiteY8" fmla="*/ 3642360 h 4785360"/>
                <a:gd name="connsiteX9" fmla="*/ 1661160 w 5836920"/>
                <a:gd name="connsiteY9" fmla="*/ 3749040 h 4785360"/>
                <a:gd name="connsiteX10" fmla="*/ 1981200 w 5836920"/>
                <a:gd name="connsiteY10" fmla="*/ 4343400 h 4785360"/>
                <a:gd name="connsiteX11" fmla="*/ 2179320 w 5836920"/>
                <a:gd name="connsiteY11" fmla="*/ 4511040 h 4785360"/>
                <a:gd name="connsiteX12" fmla="*/ 2316480 w 5836920"/>
                <a:gd name="connsiteY12" fmla="*/ 4785360 h 4785360"/>
                <a:gd name="connsiteX13" fmla="*/ 2438400 w 5836920"/>
                <a:gd name="connsiteY13" fmla="*/ 4724400 h 4785360"/>
                <a:gd name="connsiteX14" fmla="*/ 2453640 w 5836920"/>
                <a:gd name="connsiteY14" fmla="*/ 4450080 h 4785360"/>
                <a:gd name="connsiteX15" fmla="*/ 3474720 w 5836920"/>
                <a:gd name="connsiteY15" fmla="*/ 4480560 h 4785360"/>
                <a:gd name="connsiteX16" fmla="*/ 3611880 w 5836920"/>
                <a:gd name="connsiteY16" fmla="*/ 4587240 h 4785360"/>
                <a:gd name="connsiteX17" fmla="*/ 3855720 w 5836920"/>
                <a:gd name="connsiteY17" fmla="*/ 4191000 h 4785360"/>
                <a:gd name="connsiteX18" fmla="*/ 4937760 w 5836920"/>
                <a:gd name="connsiteY18" fmla="*/ 3810000 h 4785360"/>
                <a:gd name="connsiteX19" fmla="*/ 5699760 w 5836920"/>
                <a:gd name="connsiteY19" fmla="*/ 3413760 h 4785360"/>
                <a:gd name="connsiteX20" fmla="*/ 5836920 w 5836920"/>
                <a:gd name="connsiteY20" fmla="*/ 2773680 h 4785360"/>
                <a:gd name="connsiteX21" fmla="*/ 5684520 w 5836920"/>
                <a:gd name="connsiteY21" fmla="*/ 2606040 h 4785360"/>
                <a:gd name="connsiteX22" fmla="*/ 4983480 w 5836920"/>
                <a:gd name="connsiteY22" fmla="*/ 2636520 h 4785360"/>
                <a:gd name="connsiteX23" fmla="*/ 4663440 w 5836920"/>
                <a:gd name="connsiteY23" fmla="*/ 2148840 h 4785360"/>
                <a:gd name="connsiteX24" fmla="*/ 4556760 w 5836920"/>
                <a:gd name="connsiteY24" fmla="*/ 2209800 h 4785360"/>
                <a:gd name="connsiteX25" fmla="*/ 4465320 w 5836920"/>
                <a:gd name="connsiteY25" fmla="*/ 2118360 h 4785360"/>
                <a:gd name="connsiteX26" fmla="*/ 3764280 w 5836920"/>
                <a:gd name="connsiteY26" fmla="*/ 1021080 h 4785360"/>
                <a:gd name="connsiteX27" fmla="*/ 3581400 w 5836920"/>
                <a:gd name="connsiteY27" fmla="*/ 1036320 h 4785360"/>
                <a:gd name="connsiteX28" fmla="*/ 3489960 w 5836920"/>
                <a:gd name="connsiteY28" fmla="*/ 899160 h 4785360"/>
                <a:gd name="connsiteX29" fmla="*/ 2773680 w 5836920"/>
                <a:gd name="connsiteY29" fmla="*/ 883920 h 4785360"/>
                <a:gd name="connsiteX30" fmla="*/ 2011680 w 5836920"/>
                <a:gd name="connsiteY30" fmla="*/ 289560 h 4785360"/>
                <a:gd name="connsiteX31" fmla="*/ 1584960 w 5836920"/>
                <a:gd name="connsiteY31" fmla="*/ 60960 h 4785360"/>
                <a:gd name="connsiteX32" fmla="*/ 1264920 w 5836920"/>
                <a:gd name="connsiteY32" fmla="*/ 0 h 4785360"/>
                <a:gd name="connsiteX33" fmla="*/ 1173480 w 5836920"/>
                <a:gd name="connsiteY33" fmla="*/ 60960 h 4785360"/>
                <a:gd name="connsiteX34" fmla="*/ 701040 w 5836920"/>
                <a:gd name="connsiteY34" fmla="*/ 137160 h 4785360"/>
                <a:gd name="connsiteX35" fmla="*/ 944880 w 5836920"/>
                <a:gd name="connsiteY35" fmla="*/ 487680 h 4785360"/>
                <a:gd name="connsiteX36" fmla="*/ 807720 w 5836920"/>
                <a:gd name="connsiteY36" fmla="*/ 655320 h 4785360"/>
                <a:gd name="connsiteX37" fmla="*/ 624840 w 5836920"/>
                <a:gd name="connsiteY37" fmla="*/ 670560 h 4785360"/>
                <a:gd name="connsiteX38" fmla="*/ 441960 w 5836920"/>
                <a:gd name="connsiteY38" fmla="*/ 883920 h 4785360"/>
                <a:gd name="connsiteX39" fmla="*/ 91440 w 5836920"/>
                <a:gd name="connsiteY39" fmla="*/ 807720 h 4785360"/>
                <a:gd name="connsiteX40" fmla="*/ 0 w 5836920"/>
                <a:gd name="connsiteY40" fmla="*/ 1234440 h 478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36920" h="4785360">
                  <a:moveTo>
                    <a:pt x="0" y="1234440"/>
                  </a:moveTo>
                  <a:lnTo>
                    <a:pt x="198120" y="1249680"/>
                  </a:lnTo>
                  <a:lnTo>
                    <a:pt x="731520" y="2148840"/>
                  </a:lnTo>
                  <a:lnTo>
                    <a:pt x="701040" y="2255520"/>
                  </a:lnTo>
                  <a:lnTo>
                    <a:pt x="777240" y="2453640"/>
                  </a:lnTo>
                  <a:lnTo>
                    <a:pt x="1036320" y="2560320"/>
                  </a:lnTo>
                  <a:lnTo>
                    <a:pt x="1234440" y="3002280"/>
                  </a:lnTo>
                  <a:lnTo>
                    <a:pt x="1188720" y="3139440"/>
                  </a:lnTo>
                  <a:lnTo>
                    <a:pt x="1417320" y="3642360"/>
                  </a:lnTo>
                  <a:lnTo>
                    <a:pt x="1661160" y="3749040"/>
                  </a:lnTo>
                  <a:lnTo>
                    <a:pt x="1981200" y="4343400"/>
                  </a:lnTo>
                  <a:lnTo>
                    <a:pt x="2179320" y="4511040"/>
                  </a:lnTo>
                  <a:lnTo>
                    <a:pt x="2316480" y="4785360"/>
                  </a:lnTo>
                  <a:lnTo>
                    <a:pt x="2438400" y="4724400"/>
                  </a:lnTo>
                  <a:lnTo>
                    <a:pt x="2453640" y="4450080"/>
                  </a:lnTo>
                  <a:lnTo>
                    <a:pt x="3474720" y="4480560"/>
                  </a:lnTo>
                  <a:lnTo>
                    <a:pt x="3611880" y="4587240"/>
                  </a:lnTo>
                  <a:lnTo>
                    <a:pt x="3855720" y="4191000"/>
                  </a:lnTo>
                  <a:lnTo>
                    <a:pt x="4937760" y="3810000"/>
                  </a:lnTo>
                  <a:lnTo>
                    <a:pt x="5699760" y="3413760"/>
                  </a:lnTo>
                  <a:lnTo>
                    <a:pt x="5836920" y="2773680"/>
                  </a:lnTo>
                  <a:lnTo>
                    <a:pt x="5684520" y="2606040"/>
                  </a:lnTo>
                  <a:lnTo>
                    <a:pt x="4983480" y="2636520"/>
                  </a:lnTo>
                  <a:lnTo>
                    <a:pt x="4663440" y="2148840"/>
                  </a:lnTo>
                  <a:lnTo>
                    <a:pt x="4556760" y="2209800"/>
                  </a:lnTo>
                  <a:lnTo>
                    <a:pt x="4465320" y="2118360"/>
                  </a:lnTo>
                  <a:lnTo>
                    <a:pt x="3764280" y="1021080"/>
                  </a:lnTo>
                  <a:lnTo>
                    <a:pt x="3581400" y="1036320"/>
                  </a:lnTo>
                  <a:lnTo>
                    <a:pt x="3489960" y="899160"/>
                  </a:lnTo>
                  <a:lnTo>
                    <a:pt x="2773680" y="883920"/>
                  </a:lnTo>
                  <a:lnTo>
                    <a:pt x="2011680" y="289560"/>
                  </a:lnTo>
                  <a:lnTo>
                    <a:pt x="1584960" y="60960"/>
                  </a:lnTo>
                  <a:lnTo>
                    <a:pt x="1264920" y="0"/>
                  </a:lnTo>
                  <a:lnTo>
                    <a:pt x="1173480" y="60960"/>
                  </a:lnTo>
                  <a:lnTo>
                    <a:pt x="701040" y="137160"/>
                  </a:lnTo>
                  <a:lnTo>
                    <a:pt x="944880" y="487680"/>
                  </a:lnTo>
                  <a:lnTo>
                    <a:pt x="807720" y="655320"/>
                  </a:lnTo>
                  <a:lnTo>
                    <a:pt x="624840" y="670560"/>
                  </a:lnTo>
                  <a:lnTo>
                    <a:pt x="441960" y="883920"/>
                  </a:lnTo>
                  <a:lnTo>
                    <a:pt x="91440" y="807720"/>
                  </a:lnTo>
                  <a:lnTo>
                    <a:pt x="0" y="1234440"/>
                  </a:lnTo>
                  <a:close/>
                </a:path>
              </a:pathLst>
            </a:custGeom>
            <a:solidFill>
              <a:schemeClr val="bg1">
                <a:lumMod val="75000"/>
                <a:lumOff val="25000"/>
              </a:schemeClr>
            </a:solidFill>
            <a:ln>
              <a:headEnd type="none" w="med" len="med"/>
              <a:tailEnd type="none" w="med" len="med"/>
            </a:ln>
          </p:spPr>
          <p:style>
            <a:lnRef idx="1">
              <a:schemeClr val="dk1"/>
            </a:lnRef>
            <a:fillRef idx="3">
              <a:schemeClr val="dk1"/>
            </a:fillRef>
            <a:effectRef idx="2">
              <a:schemeClr val="dk1"/>
            </a:effectRef>
            <a:fontRef idx="minor">
              <a:schemeClr val="lt1"/>
            </a:fontRef>
          </p:style>
          <p:txBody>
            <a:bodyPr/>
            <a:lstStyle/>
            <a:p>
              <a:pPr eaLnBrk="0" fontAlgn="auto" hangingPunct="0">
                <a:spcBef>
                  <a:spcPts val="0"/>
                </a:spcBef>
                <a:spcAft>
                  <a:spcPts val="0"/>
                </a:spcAft>
                <a:defRPr/>
              </a:pPr>
              <a:endParaRPr kumimoji="0" lang="zh-TW" altLang="en-US" kern="0" dirty="0">
                <a:solidFill>
                  <a:sysClr val="windowText" lastClr="000000"/>
                </a:solidFill>
                <a:latin typeface="Arial" charset="0"/>
                <a:ea typeface="新細明體" charset="-120"/>
              </a:endParaRPr>
            </a:p>
          </p:txBody>
        </p:sp>
        <p:sp>
          <p:nvSpPr>
            <p:cNvPr id="30" name="Rectangle 3"/>
            <p:cNvSpPr>
              <a:spLocks/>
            </p:cNvSpPr>
            <p:nvPr/>
          </p:nvSpPr>
          <p:spPr bwMode="auto">
            <a:xfrm>
              <a:off x="4510028" y="4114800"/>
              <a:ext cx="3031636" cy="838022"/>
            </a:xfrm>
            <a:prstGeom prst="rect">
              <a:avLst/>
            </a:prstGeom>
            <a:noFill/>
            <a:ln>
              <a:noFill/>
            </a:ln>
          </p:spPr>
          <p:txBody>
            <a:bodyPr wrap="none"/>
            <a:lstStyle/>
            <a:p>
              <a:pPr eaLnBrk="0" fontAlgn="auto" hangingPunct="0">
                <a:lnSpc>
                  <a:spcPct val="130000"/>
                </a:lnSpc>
                <a:spcBef>
                  <a:spcPct val="30000"/>
                </a:spcBef>
                <a:spcAft>
                  <a:spcPts val="0"/>
                </a:spcAft>
                <a:buClr>
                  <a:srgbClr val="AAB0C8"/>
                </a:buClr>
                <a:defRPr/>
              </a:pPr>
              <a:r>
                <a:rPr kumimoji="0" lang="zh-TW" altLang="en-US" sz="3600" b="1" kern="0" dirty="0">
                  <a:ln>
                    <a:solidFill>
                      <a:prstClr val="black">
                        <a:lumMod val="50000"/>
                      </a:prstClr>
                    </a:solidFill>
                  </a:ln>
                  <a:solidFill>
                    <a:prstClr val="black"/>
                  </a:solidFill>
                  <a:latin typeface="Tw Cen MT" panose="020B0602020104020603" pitchFamily="34" charset="0"/>
                  <a:ea typeface="微軟正黑體" panose="020B0604030504040204" pitchFamily="34" charset="-120"/>
                </a:rPr>
                <a:t>沙烏地阿拉伯</a:t>
              </a:r>
            </a:p>
          </p:txBody>
        </p:sp>
      </p:grpSp>
      <p:grpSp>
        <p:nvGrpSpPr>
          <p:cNvPr id="192519" name="群組 2"/>
          <p:cNvGrpSpPr>
            <a:grpSpLocks/>
          </p:cNvGrpSpPr>
          <p:nvPr/>
        </p:nvGrpSpPr>
        <p:grpSpPr bwMode="auto">
          <a:xfrm>
            <a:off x="4356100" y="404813"/>
            <a:ext cx="2540000" cy="2398712"/>
            <a:chOff x="4356100" y="404813"/>
            <a:chExt cx="2540000" cy="2398712"/>
          </a:xfrm>
        </p:grpSpPr>
        <p:sp>
          <p:nvSpPr>
            <p:cNvPr id="7" name="手繪多邊形 6"/>
            <p:cNvSpPr>
              <a:spLocks noChangeAspect="1"/>
            </p:cNvSpPr>
            <p:nvPr/>
          </p:nvSpPr>
          <p:spPr bwMode="auto">
            <a:xfrm>
              <a:off x="4356100" y="404813"/>
              <a:ext cx="2540000" cy="2398712"/>
            </a:xfrm>
            <a:custGeom>
              <a:avLst/>
              <a:gdLst>
                <a:gd name="connsiteX0" fmla="*/ 0 w 2552700"/>
                <a:gd name="connsiteY0" fmla="*/ 1276350 h 2581275"/>
                <a:gd name="connsiteX1" fmla="*/ 104775 w 2552700"/>
                <a:gd name="connsiteY1" fmla="*/ 1647825 h 2581275"/>
                <a:gd name="connsiteX2" fmla="*/ 419100 w 2552700"/>
                <a:gd name="connsiteY2" fmla="*/ 1714500 h 2581275"/>
                <a:gd name="connsiteX3" fmla="*/ 857250 w 2552700"/>
                <a:gd name="connsiteY3" fmla="*/ 1962150 h 2581275"/>
                <a:gd name="connsiteX4" fmla="*/ 1562100 w 2552700"/>
                <a:gd name="connsiteY4" fmla="*/ 2552700 h 2581275"/>
                <a:gd name="connsiteX5" fmla="*/ 2066925 w 2552700"/>
                <a:gd name="connsiteY5" fmla="*/ 2581275 h 2581275"/>
                <a:gd name="connsiteX6" fmla="*/ 2219325 w 2552700"/>
                <a:gd name="connsiteY6" fmla="*/ 2295525 h 2581275"/>
                <a:gd name="connsiteX7" fmla="*/ 2552700 w 2552700"/>
                <a:gd name="connsiteY7" fmla="*/ 2333625 h 2581275"/>
                <a:gd name="connsiteX8" fmla="*/ 2352675 w 2552700"/>
                <a:gd name="connsiteY8" fmla="*/ 2000250 h 2581275"/>
                <a:gd name="connsiteX9" fmla="*/ 2381250 w 2552700"/>
                <a:gd name="connsiteY9" fmla="*/ 1733550 h 2581275"/>
                <a:gd name="connsiteX10" fmla="*/ 1743075 w 2552700"/>
                <a:gd name="connsiteY10" fmla="*/ 1085850 h 2581275"/>
                <a:gd name="connsiteX11" fmla="*/ 1895475 w 2552700"/>
                <a:gd name="connsiteY11" fmla="*/ 714375 h 2581275"/>
                <a:gd name="connsiteX12" fmla="*/ 1885950 w 2552700"/>
                <a:gd name="connsiteY12" fmla="*/ 485775 h 2581275"/>
                <a:gd name="connsiteX13" fmla="*/ 1743075 w 2552700"/>
                <a:gd name="connsiteY13" fmla="*/ 447675 h 2581275"/>
                <a:gd name="connsiteX14" fmla="*/ 1581150 w 2552700"/>
                <a:gd name="connsiteY14" fmla="*/ 47625 h 2581275"/>
                <a:gd name="connsiteX15" fmla="*/ 1057275 w 2552700"/>
                <a:gd name="connsiteY15" fmla="*/ 0 h 2581275"/>
                <a:gd name="connsiteX16" fmla="*/ 657225 w 2552700"/>
                <a:gd name="connsiteY16" fmla="*/ 285750 h 2581275"/>
                <a:gd name="connsiteX17" fmla="*/ 638175 w 2552700"/>
                <a:gd name="connsiteY17" fmla="*/ 895350 h 2581275"/>
                <a:gd name="connsiteX18" fmla="*/ 0 w 2552700"/>
                <a:gd name="connsiteY18" fmla="*/ 1276350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52700" h="2581275">
                  <a:moveTo>
                    <a:pt x="0" y="1276350"/>
                  </a:moveTo>
                  <a:lnTo>
                    <a:pt x="104775" y="1647825"/>
                  </a:lnTo>
                  <a:lnTo>
                    <a:pt x="419100" y="1714500"/>
                  </a:lnTo>
                  <a:lnTo>
                    <a:pt x="857250" y="1962150"/>
                  </a:lnTo>
                  <a:lnTo>
                    <a:pt x="1562100" y="2552700"/>
                  </a:lnTo>
                  <a:lnTo>
                    <a:pt x="2066925" y="2581275"/>
                  </a:lnTo>
                  <a:lnTo>
                    <a:pt x="2219325" y="2295525"/>
                  </a:lnTo>
                  <a:lnTo>
                    <a:pt x="2552700" y="2333625"/>
                  </a:lnTo>
                  <a:lnTo>
                    <a:pt x="2352675" y="2000250"/>
                  </a:lnTo>
                  <a:lnTo>
                    <a:pt x="2381250" y="1733550"/>
                  </a:lnTo>
                  <a:lnTo>
                    <a:pt x="1743075" y="1085850"/>
                  </a:lnTo>
                  <a:lnTo>
                    <a:pt x="1895475" y="714375"/>
                  </a:lnTo>
                  <a:lnTo>
                    <a:pt x="1885950" y="485775"/>
                  </a:lnTo>
                  <a:lnTo>
                    <a:pt x="1743075" y="447675"/>
                  </a:lnTo>
                  <a:lnTo>
                    <a:pt x="1581150" y="47625"/>
                  </a:lnTo>
                  <a:lnTo>
                    <a:pt x="1057275" y="0"/>
                  </a:lnTo>
                  <a:lnTo>
                    <a:pt x="657225" y="285750"/>
                  </a:lnTo>
                  <a:lnTo>
                    <a:pt x="638175" y="895350"/>
                  </a:lnTo>
                  <a:lnTo>
                    <a:pt x="0" y="1276350"/>
                  </a:lnTo>
                  <a:close/>
                </a:path>
              </a:pathLst>
            </a:custGeom>
            <a:solidFill>
              <a:schemeClr val="bg1">
                <a:lumMod val="75000"/>
                <a:lumOff val="25000"/>
              </a:schemeClr>
            </a:solidFill>
            <a:ln>
              <a:headEnd type="none" w="med" len="med"/>
              <a:tailEnd type="none" w="med" len="med"/>
            </a:ln>
          </p:spPr>
          <p:style>
            <a:lnRef idx="1">
              <a:schemeClr val="dk1"/>
            </a:lnRef>
            <a:fillRef idx="3">
              <a:schemeClr val="dk1"/>
            </a:fillRef>
            <a:effectRef idx="2">
              <a:schemeClr val="dk1"/>
            </a:effectRef>
            <a:fontRef idx="minor">
              <a:schemeClr val="lt1"/>
            </a:fontRef>
          </p:style>
          <p:txBody>
            <a:bodyPr/>
            <a:lstStyle/>
            <a:p>
              <a:pPr eaLnBrk="0" fontAlgn="auto" hangingPunct="0">
                <a:spcBef>
                  <a:spcPts val="0"/>
                </a:spcBef>
                <a:spcAft>
                  <a:spcPts val="0"/>
                </a:spcAft>
                <a:defRPr/>
              </a:pPr>
              <a:endParaRPr kumimoji="0" lang="zh-TW" altLang="en-US" kern="0">
                <a:solidFill>
                  <a:sysClr val="windowText" lastClr="000000"/>
                </a:solidFill>
                <a:latin typeface="Arial" charset="0"/>
                <a:ea typeface="新細明體" charset="-120"/>
              </a:endParaRPr>
            </a:p>
          </p:txBody>
        </p:sp>
        <p:sp>
          <p:nvSpPr>
            <p:cNvPr id="28" name="Rectangle 3"/>
            <p:cNvSpPr>
              <a:spLocks/>
            </p:cNvSpPr>
            <p:nvPr/>
          </p:nvSpPr>
          <p:spPr bwMode="auto">
            <a:xfrm>
              <a:off x="4724400" y="1365257"/>
              <a:ext cx="1588352" cy="879099"/>
            </a:xfrm>
            <a:prstGeom prst="rect">
              <a:avLst/>
            </a:prstGeom>
            <a:noFill/>
            <a:ln>
              <a:noFill/>
            </a:ln>
          </p:spPr>
          <p:txBody>
            <a:bodyPr wrap="none"/>
            <a:lstStyle>
              <a:lvl1pPr>
                <a:defRPr kumimoji="1">
                  <a:solidFill>
                    <a:srgbClr val="474F6D"/>
                  </a:solidFill>
                  <a:latin typeface="Arial" panose="020B0604020202020204" pitchFamily="34" charset="0"/>
                  <a:ea typeface="新細明體" panose="02020500000000000000" pitchFamily="18" charset="-120"/>
                </a:defRPr>
              </a:lvl1pPr>
              <a:lvl2pPr marL="742950" indent="-285750">
                <a:defRPr kumimoji="1">
                  <a:solidFill>
                    <a:srgbClr val="474F6D"/>
                  </a:solidFill>
                  <a:latin typeface="Arial" panose="020B0604020202020204" pitchFamily="34" charset="0"/>
                  <a:ea typeface="新細明體" panose="02020500000000000000" pitchFamily="18" charset="-120"/>
                </a:defRPr>
              </a:lvl2pPr>
              <a:lvl3pPr marL="1143000" indent="-228600">
                <a:defRPr kumimoji="1">
                  <a:solidFill>
                    <a:srgbClr val="474F6D"/>
                  </a:solidFill>
                  <a:latin typeface="Arial" panose="020B0604020202020204" pitchFamily="34" charset="0"/>
                  <a:ea typeface="新細明體" panose="02020500000000000000" pitchFamily="18" charset="-120"/>
                </a:defRPr>
              </a:lvl3pPr>
              <a:lvl4pPr marL="1600200" indent="-228600">
                <a:defRPr kumimoji="1">
                  <a:solidFill>
                    <a:srgbClr val="474F6D"/>
                  </a:solidFill>
                  <a:latin typeface="Arial" panose="020B0604020202020204" pitchFamily="34" charset="0"/>
                  <a:ea typeface="新細明體" panose="02020500000000000000" pitchFamily="18" charset="-120"/>
                </a:defRPr>
              </a:lvl4pPr>
              <a:lvl5pPr marL="2057400" indent="-228600">
                <a:defRPr kumimoji="1">
                  <a:solidFill>
                    <a:srgbClr val="474F6D"/>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rgbClr val="474F6D"/>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rgbClr val="474F6D"/>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rgbClr val="474F6D"/>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rgbClr val="474F6D"/>
                  </a:solidFill>
                  <a:latin typeface="Arial" panose="020B0604020202020204" pitchFamily="34" charset="0"/>
                  <a:ea typeface="新細明體" panose="02020500000000000000" pitchFamily="18" charset="-120"/>
                </a:defRPr>
              </a:lvl9pPr>
            </a:lstStyle>
            <a:p>
              <a:pPr eaLnBrk="0" fontAlgn="auto" hangingPunct="0">
                <a:lnSpc>
                  <a:spcPct val="130000"/>
                </a:lnSpc>
                <a:spcBef>
                  <a:spcPct val="30000"/>
                </a:spcBef>
                <a:spcAft>
                  <a:spcPts val="0"/>
                </a:spcAft>
                <a:buClr>
                  <a:srgbClr val="AAB0C8"/>
                </a:buClr>
                <a:defRPr/>
              </a:pPr>
              <a:r>
                <a:rPr kumimoji="0" lang="zh-TW" altLang="en-US" sz="3600" b="1" kern="0" dirty="0">
                  <a:ln>
                    <a:solidFill>
                      <a:prstClr val="black">
                        <a:lumMod val="50000"/>
                      </a:prstClr>
                    </a:solidFill>
                  </a:ln>
                  <a:solidFill>
                    <a:prstClr val="black"/>
                  </a:solidFill>
                  <a:latin typeface="Tw Cen MT" panose="020B0602020104020603" pitchFamily="34" charset="0"/>
                  <a:ea typeface="微軟正黑體" panose="020B0604030504040204" pitchFamily="34" charset="-120"/>
                </a:rPr>
                <a:t>伊拉克</a:t>
              </a:r>
              <a:endParaRPr kumimoji="0" lang="zh-TW" altLang="en-US" sz="2000" b="1" kern="0" dirty="0">
                <a:ln>
                  <a:solidFill>
                    <a:prstClr val="black">
                      <a:lumMod val="50000"/>
                    </a:prstClr>
                  </a:solidFill>
                </a:ln>
                <a:solidFill>
                  <a:prstClr val="black"/>
                </a:solidFill>
                <a:latin typeface="Tw Cen MT" panose="020B0602020104020603" pitchFamily="34" charset="0"/>
                <a:ea typeface="微軟正黑體" panose="020B0604030504040204" pitchFamily="34" charset="-120"/>
              </a:endParaRPr>
            </a:p>
          </p:txBody>
        </p:sp>
      </p:grpSp>
      <p:sp>
        <p:nvSpPr>
          <p:cNvPr id="192520" name="文字方塊 34"/>
          <p:cNvSpPr txBox="1">
            <a:spLocks noChangeArrowheads="1"/>
          </p:cNvSpPr>
          <p:nvPr/>
        </p:nvSpPr>
        <p:spPr bwMode="auto">
          <a:xfrm>
            <a:off x="463550" y="304800"/>
            <a:ext cx="7766050" cy="741363"/>
          </a:xfrm>
          <a:prstGeom prst="rect">
            <a:avLst/>
          </a:prstGeom>
          <a:noFill/>
          <a:ln w="9525">
            <a:noFill/>
            <a:miter lim="800000"/>
            <a:headEnd/>
            <a:tailEnd/>
          </a:ln>
        </p:spPr>
        <p:txBody>
          <a:bodyPr wrap="none" lIns="0" tIns="0" rIns="0" bIns="0"/>
          <a:lstStyle/>
          <a:p>
            <a:r>
              <a:rPr kumimoji="0" lang="zh-TW" altLang="en-US" sz="4400" b="1">
                <a:solidFill>
                  <a:srgbClr val="FFFFFF"/>
                </a:solidFill>
                <a:latin typeface="微軟正黑體" pitchFamily="34" charset="-120"/>
                <a:ea typeface="微軟正黑體" pitchFamily="34" charset="-120"/>
              </a:rPr>
              <a:t>找不到圖，自己畫</a:t>
            </a:r>
            <a:br>
              <a:rPr kumimoji="0" lang="en-US" altLang="zh-TW" sz="4400" b="1">
                <a:solidFill>
                  <a:srgbClr val="FFFFFF"/>
                </a:solidFill>
                <a:latin typeface="微軟正黑體" pitchFamily="34" charset="-120"/>
                <a:ea typeface="微軟正黑體" pitchFamily="34" charset="-120"/>
              </a:rPr>
            </a:br>
            <a:r>
              <a:rPr kumimoji="0" lang="en-US" altLang="zh-TW" sz="4400" b="1">
                <a:solidFill>
                  <a:srgbClr val="FFFFFF"/>
                </a:solidFill>
                <a:latin typeface="微軟正黑體" pitchFamily="34" charset="-120"/>
                <a:ea typeface="微軟正黑體" pitchFamily="34" charset="-120"/>
              </a:rPr>
              <a:t>(</a:t>
            </a:r>
            <a:r>
              <a:rPr kumimoji="0" lang="zh-TW" altLang="en-US" sz="4400" b="1">
                <a:solidFill>
                  <a:srgbClr val="FFFFFF"/>
                </a:solidFill>
                <a:latin typeface="微軟正黑體" pitchFamily="34" charset="-120"/>
                <a:ea typeface="微軟正黑體" pitchFamily="34" charset="-120"/>
              </a:rPr>
              <a:t>手繪多邊形</a:t>
            </a:r>
            <a:r>
              <a:rPr kumimoji="0" lang="en-US" altLang="zh-TW" sz="4400" b="1">
                <a:solidFill>
                  <a:srgbClr val="FFFFFF"/>
                </a:solidFill>
                <a:latin typeface="微軟正黑體" pitchFamily="34" charset="-120"/>
                <a:ea typeface="微軟正黑體" pitchFamily="34" charset="-120"/>
              </a:rPr>
              <a:t>)</a:t>
            </a:r>
            <a:endParaRPr kumimoji="0" lang="zh-TW" altLang="en-US" sz="4400" b="1">
              <a:solidFill>
                <a:srgbClr val="FFFFFF"/>
              </a:solidFill>
              <a:latin typeface="微軟正黑體" pitchFamily="34" charset="-120"/>
              <a:ea typeface="微軟正黑體" pitchFamily="34" charset="-12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ext Box 11"/>
          <p:cNvSpPr txBox="1">
            <a:spLocks noChangeArrowheads="1"/>
          </p:cNvSpPr>
          <p:nvPr/>
        </p:nvSpPr>
        <p:spPr bwMode="auto">
          <a:xfrm>
            <a:off x="381000" y="228600"/>
            <a:ext cx="8534400" cy="769938"/>
          </a:xfrm>
          <a:prstGeom prst="rect">
            <a:avLst/>
          </a:prstGeom>
          <a:noFill/>
          <a:ln w="9525">
            <a:noFill/>
            <a:miter lim="800000"/>
            <a:headEnd/>
            <a:tailEnd/>
          </a:ln>
        </p:spPr>
        <p:txBody>
          <a:bodyPr>
            <a:spAutoFit/>
          </a:bodyPr>
          <a:lstStyle/>
          <a:p>
            <a:r>
              <a:rPr kumimoji="0" lang="zh-TW" altLang="en-US" sz="4400" b="1">
                <a:solidFill>
                  <a:srgbClr val="000000"/>
                </a:solidFill>
                <a:latin typeface="微軟正黑體" pitchFamily="34" charset="-120"/>
                <a:ea typeface="微軟正黑體" pitchFamily="34" charset="-120"/>
              </a:rPr>
              <a:t>找不到圖，自己畫 </a:t>
            </a:r>
            <a:r>
              <a:rPr kumimoji="0" lang="en-US" altLang="zh-TW" sz="4400" b="1">
                <a:solidFill>
                  <a:srgbClr val="000000"/>
                </a:solidFill>
                <a:latin typeface="微軟正黑體" pitchFamily="34" charset="-120"/>
                <a:ea typeface="微軟正黑體" pitchFamily="34" charset="-120"/>
              </a:rPr>
              <a:t>(</a:t>
            </a:r>
            <a:r>
              <a:rPr kumimoji="0" lang="zh-TW" altLang="en-US" sz="4400" b="1">
                <a:solidFill>
                  <a:srgbClr val="000000"/>
                </a:solidFill>
                <a:latin typeface="微軟正黑體" pitchFamily="34" charset="-120"/>
                <a:ea typeface="微軟正黑體" pitchFamily="34" charset="-120"/>
              </a:rPr>
              <a:t>圖表</a:t>
            </a:r>
            <a:r>
              <a:rPr kumimoji="0" lang="en-US" altLang="zh-TW" sz="4400" b="1">
                <a:solidFill>
                  <a:srgbClr val="000000"/>
                </a:solidFill>
                <a:latin typeface="微軟正黑體" pitchFamily="34" charset="-120"/>
                <a:ea typeface="微軟正黑體" pitchFamily="34" charset="-120"/>
              </a:rPr>
              <a:t>)</a:t>
            </a:r>
            <a:endParaRPr kumimoji="0" lang="zh-TW" altLang="en-US" sz="4400" b="1">
              <a:solidFill>
                <a:srgbClr val="000000"/>
              </a:solidFill>
              <a:latin typeface="微軟正黑體" pitchFamily="34" charset="-120"/>
              <a:ea typeface="微軟正黑體" pitchFamily="34" charset="-120"/>
            </a:endParaRPr>
          </a:p>
        </p:txBody>
      </p:sp>
      <p:pic>
        <p:nvPicPr>
          <p:cNvPr id="194562" name="圖片 401"/>
          <p:cNvPicPr>
            <a:picLocks noChangeAspect="1"/>
          </p:cNvPicPr>
          <p:nvPr/>
        </p:nvPicPr>
        <p:blipFill>
          <a:blip r:embed="rId2"/>
          <a:srcRect/>
          <a:stretch>
            <a:fillRect/>
          </a:stretch>
        </p:blipFill>
        <p:spPr bwMode="auto">
          <a:xfrm>
            <a:off x="419100" y="1916113"/>
            <a:ext cx="4297363" cy="1600200"/>
          </a:xfrm>
          <a:prstGeom prst="rect">
            <a:avLst/>
          </a:prstGeom>
          <a:noFill/>
          <a:ln w="9525">
            <a:noFill/>
            <a:miter lim="800000"/>
            <a:headEnd/>
            <a:tailEnd/>
          </a:ln>
        </p:spPr>
      </p:pic>
      <p:grpSp>
        <p:nvGrpSpPr>
          <p:cNvPr id="194563" name="Group 102"/>
          <p:cNvGrpSpPr>
            <a:grpSpLocks/>
          </p:cNvGrpSpPr>
          <p:nvPr/>
        </p:nvGrpSpPr>
        <p:grpSpPr bwMode="auto">
          <a:xfrm>
            <a:off x="4957763" y="4289425"/>
            <a:ext cx="3719512" cy="1516063"/>
            <a:chOff x="3061" y="2840"/>
            <a:chExt cx="2343" cy="955"/>
          </a:xfrm>
        </p:grpSpPr>
        <p:pic>
          <p:nvPicPr>
            <p:cNvPr id="194688" name="Picture 113" descr="4qd0u10s"/>
            <p:cNvPicPr>
              <a:picLocks noChangeAspect="1" noChangeArrowheads="1"/>
            </p:cNvPicPr>
            <p:nvPr/>
          </p:nvPicPr>
          <p:blipFill>
            <a:blip r:embed="rId3">
              <a:clrChange>
                <a:clrFrom>
                  <a:srgbClr val="FFFFFF"/>
                </a:clrFrom>
                <a:clrTo>
                  <a:srgbClr val="FFFFFF">
                    <a:alpha val="0"/>
                  </a:srgbClr>
                </a:clrTo>
              </a:clrChange>
            </a:blip>
            <a:srcRect l="-16972" b="-14510"/>
            <a:stretch>
              <a:fillRect/>
            </a:stretch>
          </p:blipFill>
          <p:spPr bwMode="auto">
            <a:xfrm>
              <a:off x="3220" y="3365"/>
              <a:ext cx="267" cy="306"/>
            </a:xfrm>
            <a:prstGeom prst="rect">
              <a:avLst/>
            </a:prstGeom>
            <a:noFill/>
            <a:ln w="9525">
              <a:noFill/>
              <a:miter lim="800000"/>
              <a:headEnd/>
              <a:tailEnd/>
            </a:ln>
          </p:spPr>
        </p:pic>
        <p:pic>
          <p:nvPicPr>
            <p:cNvPr id="194689" name="Picture 114" descr="4qd0u10s"/>
            <p:cNvPicPr>
              <a:picLocks noChangeAspect="1" noChangeArrowheads="1"/>
            </p:cNvPicPr>
            <p:nvPr/>
          </p:nvPicPr>
          <p:blipFill>
            <a:blip r:embed="rId4">
              <a:clrChange>
                <a:clrFrom>
                  <a:srgbClr val="FFFFFF"/>
                </a:clrFrom>
                <a:clrTo>
                  <a:srgbClr val="FFFFFF">
                    <a:alpha val="0"/>
                  </a:srgbClr>
                </a:clrTo>
              </a:clrChange>
            </a:blip>
            <a:srcRect b="-9766"/>
            <a:stretch>
              <a:fillRect/>
            </a:stretch>
          </p:blipFill>
          <p:spPr bwMode="auto">
            <a:xfrm>
              <a:off x="3646" y="3236"/>
              <a:ext cx="228" cy="435"/>
            </a:xfrm>
            <a:prstGeom prst="rect">
              <a:avLst/>
            </a:prstGeom>
            <a:noFill/>
            <a:ln w="9525">
              <a:noFill/>
              <a:miter lim="800000"/>
              <a:headEnd/>
              <a:tailEnd/>
            </a:ln>
          </p:spPr>
        </p:pic>
        <p:pic>
          <p:nvPicPr>
            <p:cNvPr id="194690" name="Picture 115" descr="4qd0u10s"/>
            <p:cNvPicPr>
              <a:picLocks noChangeAspect="1" noChangeArrowheads="1"/>
            </p:cNvPicPr>
            <p:nvPr/>
          </p:nvPicPr>
          <p:blipFill>
            <a:blip r:embed="rId5">
              <a:clrChange>
                <a:clrFrom>
                  <a:srgbClr val="FFFFFF"/>
                </a:clrFrom>
                <a:clrTo>
                  <a:srgbClr val="FFFFFF">
                    <a:alpha val="0"/>
                  </a:srgbClr>
                </a:clrTo>
              </a:clrChange>
            </a:blip>
            <a:srcRect b="-4442"/>
            <a:stretch>
              <a:fillRect/>
            </a:stretch>
          </p:blipFill>
          <p:spPr bwMode="auto">
            <a:xfrm>
              <a:off x="4046" y="3137"/>
              <a:ext cx="229" cy="534"/>
            </a:xfrm>
            <a:prstGeom prst="rect">
              <a:avLst/>
            </a:prstGeom>
            <a:noFill/>
            <a:ln w="9525">
              <a:noFill/>
              <a:miter lim="800000"/>
              <a:headEnd/>
              <a:tailEnd/>
            </a:ln>
          </p:spPr>
        </p:pic>
        <p:pic>
          <p:nvPicPr>
            <p:cNvPr id="194691" name="Picture 116" descr="4qd0u10s"/>
            <p:cNvPicPr>
              <a:picLocks noChangeAspect="1" noChangeArrowheads="1"/>
            </p:cNvPicPr>
            <p:nvPr/>
          </p:nvPicPr>
          <p:blipFill>
            <a:blip r:embed="rId6">
              <a:clrChange>
                <a:clrFrom>
                  <a:srgbClr val="FFFFFF"/>
                </a:clrFrom>
                <a:clrTo>
                  <a:srgbClr val="FFFFFF">
                    <a:alpha val="0"/>
                  </a:srgbClr>
                </a:clrTo>
              </a:clrChange>
            </a:blip>
            <a:srcRect b="-4012"/>
            <a:stretch>
              <a:fillRect/>
            </a:stretch>
          </p:blipFill>
          <p:spPr bwMode="auto">
            <a:xfrm>
              <a:off x="4441" y="3060"/>
              <a:ext cx="229" cy="611"/>
            </a:xfrm>
            <a:prstGeom prst="rect">
              <a:avLst/>
            </a:prstGeom>
            <a:noFill/>
            <a:ln w="9525">
              <a:noFill/>
              <a:miter lim="800000"/>
              <a:headEnd/>
              <a:tailEnd/>
            </a:ln>
          </p:spPr>
        </p:pic>
        <p:pic>
          <p:nvPicPr>
            <p:cNvPr id="194692" name="Picture 117" descr="4qd0u10s"/>
            <p:cNvPicPr>
              <a:picLocks noChangeAspect="1" noChangeArrowheads="1"/>
            </p:cNvPicPr>
            <p:nvPr/>
          </p:nvPicPr>
          <p:blipFill>
            <a:blip r:embed="rId7">
              <a:clrChange>
                <a:clrFrom>
                  <a:srgbClr val="FFFFFF"/>
                </a:clrFrom>
                <a:clrTo>
                  <a:srgbClr val="FFFFFF">
                    <a:alpha val="0"/>
                  </a:srgbClr>
                </a:clrTo>
              </a:clrChange>
            </a:blip>
            <a:srcRect b="-3423"/>
            <a:stretch>
              <a:fillRect/>
            </a:stretch>
          </p:blipFill>
          <p:spPr bwMode="auto">
            <a:xfrm>
              <a:off x="4836" y="2984"/>
              <a:ext cx="229" cy="687"/>
            </a:xfrm>
            <a:prstGeom prst="rect">
              <a:avLst/>
            </a:prstGeom>
            <a:noFill/>
            <a:ln w="9525">
              <a:noFill/>
              <a:miter lim="800000"/>
              <a:headEnd/>
              <a:tailEnd/>
            </a:ln>
          </p:spPr>
        </p:pic>
        <p:sp>
          <p:nvSpPr>
            <p:cNvPr id="194693" name="流程圖: 程序 132"/>
            <p:cNvSpPr>
              <a:spLocks noChangeArrowheads="1"/>
            </p:cNvSpPr>
            <p:nvPr/>
          </p:nvSpPr>
          <p:spPr bwMode="auto">
            <a:xfrm>
              <a:off x="3643" y="3680"/>
              <a:ext cx="234" cy="115"/>
            </a:xfrm>
            <a:prstGeom prst="flowChartProcess">
              <a:avLst/>
            </a:prstGeom>
            <a:noFill/>
            <a:ln w="9525" algn="ctr">
              <a:noFill/>
              <a:miter lim="800000"/>
              <a:headEnd/>
              <a:tailEnd/>
            </a:ln>
          </p:spPr>
          <p:txBody>
            <a:bodyPr lIns="0" tIns="0" rIns="0" bIns="0">
              <a:spAutoFit/>
            </a:bodyPr>
            <a:lstStyle/>
            <a:p>
              <a:pPr algn="ctr">
                <a:spcBef>
                  <a:spcPct val="50000"/>
                </a:spcBef>
              </a:pPr>
              <a:r>
                <a:rPr lang="en-US" altLang="zh-TW" sz="1200">
                  <a:solidFill>
                    <a:srgbClr val="969696"/>
                  </a:solidFill>
                </a:rPr>
                <a:t>2013</a:t>
              </a:r>
              <a:endParaRPr lang="zh-TW" altLang="en-US" sz="1200">
                <a:solidFill>
                  <a:srgbClr val="969696"/>
                </a:solidFill>
              </a:endParaRPr>
            </a:p>
          </p:txBody>
        </p:sp>
        <p:sp>
          <p:nvSpPr>
            <p:cNvPr id="194694" name="流程圖: 程序 133"/>
            <p:cNvSpPr>
              <a:spLocks noChangeArrowheads="1"/>
            </p:cNvSpPr>
            <p:nvPr/>
          </p:nvSpPr>
          <p:spPr bwMode="auto">
            <a:xfrm>
              <a:off x="4047" y="3680"/>
              <a:ext cx="235" cy="115"/>
            </a:xfrm>
            <a:prstGeom prst="flowChartProcess">
              <a:avLst/>
            </a:prstGeom>
            <a:noFill/>
            <a:ln w="9525" algn="ctr">
              <a:noFill/>
              <a:miter lim="800000"/>
              <a:headEnd/>
              <a:tailEnd/>
            </a:ln>
          </p:spPr>
          <p:txBody>
            <a:bodyPr lIns="0" tIns="0" rIns="0" bIns="0">
              <a:spAutoFit/>
            </a:bodyPr>
            <a:lstStyle/>
            <a:p>
              <a:pPr algn="ctr">
                <a:spcBef>
                  <a:spcPct val="50000"/>
                </a:spcBef>
              </a:pPr>
              <a:r>
                <a:rPr lang="en-US" altLang="zh-TW" sz="1200">
                  <a:solidFill>
                    <a:srgbClr val="969696"/>
                  </a:solidFill>
                </a:rPr>
                <a:t>2014</a:t>
              </a:r>
              <a:endParaRPr lang="zh-TW" altLang="en-US" sz="1200">
                <a:solidFill>
                  <a:srgbClr val="969696"/>
                </a:solidFill>
              </a:endParaRPr>
            </a:p>
          </p:txBody>
        </p:sp>
        <p:sp>
          <p:nvSpPr>
            <p:cNvPr id="194695" name="流程圖: 程序 134"/>
            <p:cNvSpPr>
              <a:spLocks noChangeArrowheads="1"/>
            </p:cNvSpPr>
            <p:nvPr/>
          </p:nvSpPr>
          <p:spPr bwMode="auto">
            <a:xfrm>
              <a:off x="4453" y="3680"/>
              <a:ext cx="235" cy="115"/>
            </a:xfrm>
            <a:prstGeom prst="flowChartProcess">
              <a:avLst/>
            </a:prstGeom>
            <a:noFill/>
            <a:ln w="9525" algn="ctr">
              <a:noFill/>
              <a:miter lim="800000"/>
              <a:headEnd/>
              <a:tailEnd/>
            </a:ln>
          </p:spPr>
          <p:txBody>
            <a:bodyPr lIns="0" tIns="0" rIns="0" bIns="0">
              <a:spAutoFit/>
            </a:bodyPr>
            <a:lstStyle/>
            <a:p>
              <a:pPr algn="ctr">
                <a:spcBef>
                  <a:spcPct val="50000"/>
                </a:spcBef>
              </a:pPr>
              <a:r>
                <a:rPr lang="en-US" altLang="zh-TW" sz="1200">
                  <a:solidFill>
                    <a:srgbClr val="969696"/>
                  </a:solidFill>
                </a:rPr>
                <a:t>2015</a:t>
              </a:r>
              <a:endParaRPr lang="zh-TW" altLang="en-US" sz="1200">
                <a:solidFill>
                  <a:srgbClr val="969696"/>
                </a:solidFill>
              </a:endParaRPr>
            </a:p>
          </p:txBody>
        </p:sp>
        <p:sp>
          <p:nvSpPr>
            <p:cNvPr id="194696" name="流程圖: 程序 135"/>
            <p:cNvSpPr>
              <a:spLocks noChangeArrowheads="1"/>
            </p:cNvSpPr>
            <p:nvPr/>
          </p:nvSpPr>
          <p:spPr bwMode="auto">
            <a:xfrm>
              <a:off x="4860" y="3680"/>
              <a:ext cx="235" cy="115"/>
            </a:xfrm>
            <a:prstGeom prst="flowChartProcess">
              <a:avLst/>
            </a:prstGeom>
            <a:noFill/>
            <a:ln w="9525" algn="ctr">
              <a:noFill/>
              <a:miter lim="800000"/>
              <a:headEnd/>
              <a:tailEnd/>
            </a:ln>
          </p:spPr>
          <p:txBody>
            <a:bodyPr lIns="0" tIns="0" rIns="0" bIns="0">
              <a:spAutoFit/>
            </a:bodyPr>
            <a:lstStyle/>
            <a:p>
              <a:pPr algn="ctr">
                <a:spcBef>
                  <a:spcPct val="50000"/>
                </a:spcBef>
              </a:pPr>
              <a:r>
                <a:rPr lang="en-US" altLang="zh-TW" sz="1200">
                  <a:solidFill>
                    <a:srgbClr val="969696"/>
                  </a:solidFill>
                </a:rPr>
                <a:t>2016</a:t>
              </a:r>
              <a:endParaRPr lang="zh-TW" altLang="en-US" sz="1200">
                <a:solidFill>
                  <a:srgbClr val="969696"/>
                </a:solidFill>
              </a:endParaRPr>
            </a:p>
          </p:txBody>
        </p:sp>
        <p:cxnSp>
          <p:nvCxnSpPr>
            <p:cNvPr id="194697" name="直線單箭頭接點 137"/>
            <p:cNvCxnSpPr>
              <a:cxnSpLocks noChangeShapeType="1"/>
              <a:stCxn id="194696" idx="3"/>
            </p:cNvCxnSpPr>
            <p:nvPr/>
          </p:nvCxnSpPr>
          <p:spPr bwMode="auto">
            <a:xfrm>
              <a:off x="5095" y="3738"/>
              <a:ext cx="309" cy="0"/>
            </a:xfrm>
            <a:prstGeom prst="straightConnector1">
              <a:avLst/>
            </a:prstGeom>
            <a:noFill/>
            <a:ln w="3175" cap="rnd">
              <a:solidFill>
                <a:srgbClr val="5F5F5F"/>
              </a:solidFill>
              <a:prstDash val="sysDot"/>
              <a:round/>
              <a:headEnd/>
              <a:tailEnd type="arrow" w="med" len="med"/>
            </a:ln>
          </p:spPr>
        </p:cxnSp>
        <p:cxnSp>
          <p:nvCxnSpPr>
            <p:cNvPr id="194698" name="直線接點 139"/>
            <p:cNvCxnSpPr>
              <a:cxnSpLocks noChangeShapeType="1"/>
              <a:stCxn id="194693" idx="3"/>
              <a:endCxn id="194694" idx="1"/>
            </p:cNvCxnSpPr>
            <p:nvPr/>
          </p:nvCxnSpPr>
          <p:spPr bwMode="auto">
            <a:xfrm>
              <a:off x="3877" y="3738"/>
              <a:ext cx="170" cy="0"/>
            </a:xfrm>
            <a:prstGeom prst="line">
              <a:avLst/>
            </a:prstGeom>
            <a:noFill/>
            <a:ln w="3175" cap="rnd">
              <a:solidFill>
                <a:srgbClr val="5F5F5F"/>
              </a:solidFill>
              <a:prstDash val="sysDot"/>
              <a:round/>
              <a:headEnd/>
              <a:tailEnd/>
            </a:ln>
          </p:spPr>
        </p:cxnSp>
        <p:cxnSp>
          <p:nvCxnSpPr>
            <p:cNvPr id="194699" name="直線接點 140"/>
            <p:cNvCxnSpPr>
              <a:cxnSpLocks noChangeShapeType="1"/>
              <a:stCxn id="194694" idx="3"/>
              <a:endCxn id="194695" idx="1"/>
            </p:cNvCxnSpPr>
            <p:nvPr/>
          </p:nvCxnSpPr>
          <p:spPr bwMode="auto">
            <a:xfrm>
              <a:off x="4282" y="3738"/>
              <a:ext cx="171" cy="0"/>
            </a:xfrm>
            <a:prstGeom prst="line">
              <a:avLst/>
            </a:prstGeom>
            <a:noFill/>
            <a:ln w="3175" cap="rnd">
              <a:solidFill>
                <a:srgbClr val="5F5F5F"/>
              </a:solidFill>
              <a:prstDash val="sysDot"/>
              <a:round/>
              <a:headEnd/>
              <a:tailEnd/>
            </a:ln>
          </p:spPr>
        </p:cxnSp>
        <p:cxnSp>
          <p:nvCxnSpPr>
            <p:cNvPr id="194700" name="直線接點 141"/>
            <p:cNvCxnSpPr>
              <a:cxnSpLocks noChangeShapeType="1"/>
              <a:stCxn id="194695" idx="3"/>
              <a:endCxn id="194696" idx="1"/>
            </p:cNvCxnSpPr>
            <p:nvPr/>
          </p:nvCxnSpPr>
          <p:spPr bwMode="auto">
            <a:xfrm>
              <a:off x="4688" y="3738"/>
              <a:ext cx="172" cy="0"/>
            </a:xfrm>
            <a:prstGeom prst="line">
              <a:avLst/>
            </a:prstGeom>
            <a:noFill/>
            <a:ln w="3175" cap="rnd">
              <a:solidFill>
                <a:srgbClr val="5F5F5F"/>
              </a:solidFill>
              <a:prstDash val="sysDot"/>
              <a:round/>
              <a:headEnd/>
              <a:tailEnd/>
            </a:ln>
          </p:spPr>
        </p:cxnSp>
        <p:sp>
          <p:nvSpPr>
            <p:cNvPr id="194701" name="流程圖: 程序 132"/>
            <p:cNvSpPr>
              <a:spLocks noChangeArrowheads="1"/>
            </p:cNvSpPr>
            <p:nvPr/>
          </p:nvSpPr>
          <p:spPr bwMode="auto">
            <a:xfrm>
              <a:off x="3236" y="3680"/>
              <a:ext cx="235" cy="115"/>
            </a:xfrm>
            <a:prstGeom prst="flowChartProcess">
              <a:avLst/>
            </a:prstGeom>
            <a:noFill/>
            <a:ln w="9525" algn="ctr">
              <a:noFill/>
              <a:miter lim="800000"/>
              <a:headEnd/>
              <a:tailEnd/>
            </a:ln>
          </p:spPr>
          <p:txBody>
            <a:bodyPr lIns="0" tIns="0" rIns="0" bIns="0">
              <a:spAutoFit/>
            </a:bodyPr>
            <a:lstStyle/>
            <a:p>
              <a:pPr algn="ctr">
                <a:spcBef>
                  <a:spcPct val="50000"/>
                </a:spcBef>
              </a:pPr>
              <a:r>
                <a:rPr lang="en-US" altLang="zh-TW" sz="1200">
                  <a:solidFill>
                    <a:srgbClr val="969696"/>
                  </a:solidFill>
                </a:rPr>
                <a:t>2012</a:t>
              </a:r>
              <a:endParaRPr lang="zh-TW" altLang="en-US" sz="1200">
                <a:solidFill>
                  <a:srgbClr val="969696"/>
                </a:solidFill>
              </a:endParaRPr>
            </a:p>
          </p:txBody>
        </p:sp>
        <p:sp>
          <p:nvSpPr>
            <p:cNvPr id="194702" name="Text Box 84"/>
            <p:cNvSpPr txBox="1">
              <a:spLocks noChangeArrowheads="1"/>
            </p:cNvSpPr>
            <p:nvPr/>
          </p:nvSpPr>
          <p:spPr bwMode="auto">
            <a:xfrm>
              <a:off x="3635" y="2840"/>
              <a:ext cx="250" cy="115"/>
            </a:xfrm>
            <a:prstGeom prst="rect">
              <a:avLst/>
            </a:prstGeom>
            <a:noFill/>
            <a:ln w="9525">
              <a:noFill/>
              <a:miter lim="800000"/>
              <a:headEnd/>
              <a:tailEnd/>
            </a:ln>
          </p:spPr>
          <p:txBody>
            <a:bodyPr lIns="0" tIns="0" rIns="0" bIns="0">
              <a:spAutoFit/>
            </a:bodyPr>
            <a:lstStyle/>
            <a:p>
              <a:pPr algn="ctr">
                <a:spcBef>
                  <a:spcPct val="50000"/>
                </a:spcBef>
              </a:pPr>
              <a:r>
                <a:rPr lang="en-US" altLang="zh-TW" sz="1200">
                  <a:solidFill>
                    <a:srgbClr val="C00000"/>
                  </a:solidFill>
                  <a:latin typeface="微軟正黑體" pitchFamily="34" charset="-120"/>
                  <a:ea typeface="微軟正黑體" pitchFamily="34" charset="-120"/>
                </a:rPr>
                <a:t>34</a:t>
              </a:r>
              <a:r>
                <a:rPr lang="zh-TW" altLang="en-US" sz="1200">
                  <a:solidFill>
                    <a:srgbClr val="C00000"/>
                  </a:solidFill>
                  <a:latin typeface="微軟正黑體" pitchFamily="34" charset="-120"/>
                  <a:ea typeface="微軟正黑體" pitchFamily="34" charset="-120"/>
                </a:rPr>
                <a:t>件</a:t>
              </a:r>
            </a:p>
          </p:txBody>
        </p:sp>
        <p:sp>
          <p:nvSpPr>
            <p:cNvPr id="194703" name="Text Box 84"/>
            <p:cNvSpPr txBox="1">
              <a:spLocks noChangeArrowheads="1"/>
            </p:cNvSpPr>
            <p:nvPr/>
          </p:nvSpPr>
          <p:spPr bwMode="auto">
            <a:xfrm>
              <a:off x="4048" y="3019"/>
              <a:ext cx="250" cy="115"/>
            </a:xfrm>
            <a:prstGeom prst="rect">
              <a:avLst/>
            </a:prstGeom>
            <a:noFill/>
            <a:ln w="9525">
              <a:noFill/>
              <a:miter lim="800000"/>
              <a:headEnd/>
              <a:tailEnd/>
            </a:ln>
          </p:spPr>
          <p:txBody>
            <a:bodyPr lIns="0" tIns="0" rIns="0" bIns="0">
              <a:spAutoFit/>
            </a:bodyPr>
            <a:lstStyle/>
            <a:p>
              <a:pPr algn="ctr">
                <a:spcBef>
                  <a:spcPct val="50000"/>
                </a:spcBef>
              </a:pPr>
              <a:r>
                <a:rPr lang="en-US" altLang="zh-TW" sz="1200">
                  <a:solidFill>
                    <a:srgbClr val="C00000"/>
                  </a:solidFill>
                  <a:latin typeface="微軟正黑體" pitchFamily="34" charset="-120"/>
                  <a:ea typeface="微軟正黑體" pitchFamily="34" charset="-120"/>
                </a:rPr>
                <a:t>24</a:t>
              </a:r>
              <a:r>
                <a:rPr lang="zh-TW" altLang="en-US" sz="1200">
                  <a:solidFill>
                    <a:srgbClr val="C00000"/>
                  </a:solidFill>
                  <a:latin typeface="微軟正黑體" pitchFamily="34" charset="-120"/>
                  <a:ea typeface="微軟正黑體" pitchFamily="34" charset="-120"/>
                </a:rPr>
                <a:t>件</a:t>
              </a:r>
            </a:p>
          </p:txBody>
        </p:sp>
        <p:sp>
          <p:nvSpPr>
            <p:cNvPr id="194704" name="Text Box 84"/>
            <p:cNvSpPr txBox="1">
              <a:spLocks noChangeArrowheads="1"/>
            </p:cNvSpPr>
            <p:nvPr/>
          </p:nvSpPr>
          <p:spPr bwMode="auto">
            <a:xfrm>
              <a:off x="4438" y="3019"/>
              <a:ext cx="250" cy="115"/>
            </a:xfrm>
            <a:prstGeom prst="rect">
              <a:avLst/>
            </a:prstGeom>
            <a:noFill/>
            <a:ln w="9525">
              <a:noFill/>
              <a:miter lim="800000"/>
              <a:headEnd/>
              <a:tailEnd/>
            </a:ln>
          </p:spPr>
          <p:txBody>
            <a:bodyPr lIns="0" tIns="0" rIns="0" bIns="0">
              <a:spAutoFit/>
            </a:bodyPr>
            <a:lstStyle/>
            <a:p>
              <a:pPr algn="ctr">
                <a:spcBef>
                  <a:spcPct val="50000"/>
                </a:spcBef>
              </a:pPr>
              <a:r>
                <a:rPr lang="en-US" altLang="zh-TW" sz="1200">
                  <a:solidFill>
                    <a:srgbClr val="C00000"/>
                  </a:solidFill>
                  <a:latin typeface="微軟正黑體" pitchFamily="34" charset="-120"/>
                  <a:ea typeface="微軟正黑體" pitchFamily="34" charset="-120"/>
                </a:rPr>
                <a:t>24</a:t>
              </a:r>
              <a:r>
                <a:rPr lang="zh-TW" altLang="en-US" sz="1200">
                  <a:solidFill>
                    <a:srgbClr val="C00000"/>
                  </a:solidFill>
                  <a:latin typeface="微軟正黑體" pitchFamily="34" charset="-120"/>
                  <a:ea typeface="微軟正黑體" pitchFamily="34" charset="-120"/>
                </a:rPr>
                <a:t>件</a:t>
              </a:r>
            </a:p>
          </p:txBody>
        </p:sp>
        <p:sp>
          <p:nvSpPr>
            <p:cNvPr id="194705" name="AutoShape 65"/>
            <p:cNvSpPr>
              <a:spLocks noChangeArrowheads="1"/>
            </p:cNvSpPr>
            <p:nvPr/>
          </p:nvSpPr>
          <p:spPr bwMode="auto">
            <a:xfrm>
              <a:off x="3722" y="2955"/>
              <a:ext cx="76" cy="74"/>
            </a:xfrm>
            <a:prstGeom prst="flowChartConnector">
              <a:avLst/>
            </a:prstGeom>
            <a:solidFill>
              <a:srgbClr val="D04646"/>
            </a:solidFill>
            <a:ln w="12700" algn="ctr">
              <a:noFill/>
              <a:round/>
              <a:headEnd/>
              <a:tailEnd/>
            </a:ln>
          </p:spPr>
          <p:txBody>
            <a:bodyPr wrap="none" anchor="ctr"/>
            <a:lstStyle/>
            <a:p>
              <a:pPr algn="ctr"/>
              <a:endParaRPr lang="zh-TW" altLang="en-US">
                <a:solidFill>
                  <a:schemeClr val="bg1"/>
                </a:solidFill>
              </a:endParaRPr>
            </a:p>
          </p:txBody>
        </p:sp>
        <p:sp>
          <p:nvSpPr>
            <p:cNvPr id="194706" name="AutoShape 65"/>
            <p:cNvSpPr>
              <a:spLocks noChangeArrowheads="1"/>
            </p:cNvSpPr>
            <p:nvPr/>
          </p:nvSpPr>
          <p:spPr bwMode="auto">
            <a:xfrm>
              <a:off x="4127" y="3136"/>
              <a:ext cx="76" cy="74"/>
            </a:xfrm>
            <a:prstGeom prst="flowChartConnector">
              <a:avLst/>
            </a:prstGeom>
            <a:solidFill>
              <a:srgbClr val="D04646"/>
            </a:solidFill>
            <a:ln w="12700" algn="ctr">
              <a:noFill/>
              <a:round/>
              <a:headEnd/>
              <a:tailEnd/>
            </a:ln>
          </p:spPr>
          <p:txBody>
            <a:bodyPr wrap="none" anchor="ctr"/>
            <a:lstStyle/>
            <a:p>
              <a:pPr algn="ctr"/>
              <a:endParaRPr lang="zh-TW" altLang="en-US">
                <a:solidFill>
                  <a:schemeClr val="bg1"/>
                </a:solidFill>
              </a:endParaRPr>
            </a:p>
          </p:txBody>
        </p:sp>
        <p:sp>
          <p:nvSpPr>
            <p:cNvPr id="194707" name="AutoShape 65"/>
            <p:cNvSpPr>
              <a:spLocks noChangeArrowheads="1"/>
            </p:cNvSpPr>
            <p:nvPr/>
          </p:nvSpPr>
          <p:spPr bwMode="auto">
            <a:xfrm>
              <a:off x="4522" y="3136"/>
              <a:ext cx="76" cy="74"/>
            </a:xfrm>
            <a:prstGeom prst="flowChartConnector">
              <a:avLst/>
            </a:prstGeom>
            <a:solidFill>
              <a:srgbClr val="D04646"/>
            </a:solidFill>
            <a:ln w="12700" algn="ctr">
              <a:noFill/>
              <a:round/>
              <a:headEnd/>
              <a:tailEnd/>
            </a:ln>
          </p:spPr>
          <p:txBody>
            <a:bodyPr wrap="none" anchor="ctr"/>
            <a:lstStyle/>
            <a:p>
              <a:pPr algn="ctr"/>
              <a:endParaRPr lang="zh-TW" altLang="en-US">
                <a:solidFill>
                  <a:schemeClr val="bg1"/>
                </a:solidFill>
              </a:endParaRPr>
            </a:p>
          </p:txBody>
        </p:sp>
        <p:cxnSp>
          <p:nvCxnSpPr>
            <p:cNvPr id="194708" name="AutoShape 71"/>
            <p:cNvCxnSpPr>
              <a:cxnSpLocks noChangeShapeType="1"/>
              <a:stCxn id="194715" idx="6"/>
              <a:endCxn id="194705" idx="2"/>
            </p:cNvCxnSpPr>
            <p:nvPr/>
          </p:nvCxnSpPr>
          <p:spPr bwMode="auto">
            <a:xfrm>
              <a:off x="3392" y="2992"/>
              <a:ext cx="330" cy="0"/>
            </a:xfrm>
            <a:prstGeom prst="straightConnector1">
              <a:avLst/>
            </a:prstGeom>
            <a:noFill/>
            <a:ln w="25400">
              <a:solidFill>
                <a:srgbClr val="C00000"/>
              </a:solidFill>
              <a:round/>
              <a:headEnd/>
              <a:tailEnd/>
            </a:ln>
          </p:spPr>
        </p:cxnSp>
        <p:cxnSp>
          <p:nvCxnSpPr>
            <p:cNvPr id="194709" name="AutoShape 71"/>
            <p:cNvCxnSpPr>
              <a:cxnSpLocks noChangeShapeType="1"/>
              <a:stCxn id="194705" idx="6"/>
              <a:endCxn id="194706" idx="2"/>
            </p:cNvCxnSpPr>
            <p:nvPr/>
          </p:nvCxnSpPr>
          <p:spPr bwMode="auto">
            <a:xfrm>
              <a:off x="3798" y="2992"/>
              <a:ext cx="329" cy="181"/>
            </a:xfrm>
            <a:prstGeom prst="straightConnector1">
              <a:avLst/>
            </a:prstGeom>
            <a:noFill/>
            <a:ln w="25400">
              <a:solidFill>
                <a:srgbClr val="C00000"/>
              </a:solidFill>
              <a:round/>
              <a:headEnd/>
              <a:tailEnd/>
            </a:ln>
          </p:spPr>
        </p:cxnSp>
        <p:cxnSp>
          <p:nvCxnSpPr>
            <p:cNvPr id="194710" name="AutoShape 71"/>
            <p:cNvCxnSpPr>
              <a:cxnSpLocks noChangeShapeType="1"/>
              <a:stCxn id="194706" idx="6"/>
              <a:endCxn id="194707" idx="2"/>
            </p:cNvCxnSpPr>
            <p:nvPr/>
          </p:nvCxnSpPr>
          <p:spPr bwMode="auto">
            <a:xfrm>
              <a:off x="4203" y="3173"/>
              <a:ext cx="319" cy="0"/>
            </a:xfrm>
            <a:prstGeom prst="straightConnector1">
              <a:avLst/>
            </a:prstGeom>
            <a:noFill/>
            <a:ln w="25400">
              <a:solidFill>
                <a:srgbClr val="C00000"/>
              </a:solidFill>
              <a:round/>
              <a:headEnd/>
              <a:tailEnd/>
            </a:ln>
          </p:spPr>
        </p:cxnSp>
        <p:cxnSp>
          <p:nvCxnSpPr>
            <p:cNvPr id="194711" name="AutoShape 71"/>
            <p:cNvCxnSpPr>
              <a:cxnSpLocks noChangeShapeType="1"/>
              <a:stCxn id="194707" idx="6"/>
              <a:endCxn id="194712" idx="2"/>
            </p:cNvCxnSpPr>
            <p:nvPr/>
          </p:nvCxnSpPr>
          <p:spPr bwMode="auto">
            <a:xfrm>
              <a:off x="4598" y="3173"/>
              <a:ext cx="329" cy="136"/>
            </a:xfrm>
            <a:prstGeom prst="straightConnector1">
              <a:avLst/>
            </a:prstGeom>
            <a:noFill/>
            <a:ln w="25400">
              <a:solidFill>
                <a:srgbClr val="C00000"/>
              </a:solidFill>
              <a:round/>
              <a:headEnd/>
              <a:tailEnd/>
            </a:ln>
          </p:spPr>
        </p:cxnSp>
        <p:sp>
          <p:nvSpPr>
            <p:cNvPr id="194712" name="AutoShape 65"/>
            <p:cNvSpPr>
              <a:spLocks noChangeArrowheads="1"/>
            </p:cNvSpPr>
            <p:nvPr/>
          </p:nvSpPr>
          <p:spPr bwMode="auto">
            <a:xfrm>
              <a:off x="4927" y="3272"/>
              <a:ext cx="76" cy="74"/>
            </a:xfrm>
            <a:prstGeom prst="flowChartConnector">
              <a:avLst/>
            </a:prstGeom>
            <a:solidFill>
              <a:srgbClr val="D04646"/>
            </a:solidFill>
            <a:ln w="12700" algn="ctr">
              <a:noFill/>
              <a:round/>
              <a:headEnd/>
              <a:tailEnd/>
            </a:ln>
          </p:spPr>
          <p:txBody>
            <a:bodyPr wrap="none" anchor="ctr"/>
            <a:lstStyle/>
            <a:p>
              <a:pPr algn="ctr"/>
              <a:endParaRPr lang="zh-TW" altLang="en-US">
                <a:solidFill>
                  <a:schemeClr val="bg1"/>
                </a:solidFill>
              </a:endParaRPr>
            </a:p>
          </p:txBody>
        </p:sp>
        <p:cxnSp>
          <p:nvCxnSpPr>
            <p:cNvPr id="194713" name="AutoShape 71"/>
            <p:cNvCxnSpPr>
              <a:cxnSpLocks noChangeShapeType="1"/>
              <a:stCxn id="194712" idx="6"/>
            </p:cNvCxnSpPr>
            <p:nvPr/>
          </p:nvCxnSpPr>
          <p:spPr bwMode="auto">
            <a:xfrm flipV="1">
              <a:off x="5003" y="3308"/>
              <a:ext cx="227" cy="1"/>
            </a:xfrm>
            <a:prstGeom prst="straightConnector1">
              <a:avLst/>
            </a:prstGeom>
            <a:noFill/>
            <a:ln w="25400">
              <a:solidFill>
                <a:srgbClr val="C00000"/>
              </a:solidFill>
              <a:round/>
              <a:headEnd/>
              <a:tailEnd type="triangle" w="lg" len="lg"/>
            </a:ln>
          </p:spPr>
        </p:cxnSp>
        <p:sp>
          <p:nvSpPr>
            <p:cNvPr id="194714" name="Text Box 84"/>
            <p:cNvSpPr txBox="1">
              <a:spLocks noChangeArrowheads="1"/>
            </p:cNvSpPr>
            <p:nvPr/>
          </p:nvSpPr>
          <p:spPr bwMode="auto">
            <a:xfrm>
              <a:off x="4836" y="3079"/>
              <a:ext cx="473" cy="192"/>
            </a:xfrm>
            <a:prstGeom prst="rect">
              <a:avLst/>
            </a:prstGeom>
            <a:noFill/>
            <a:ln w="9525">
              <a:noFill/>
              <a:miter lim="800000"/>
              <a:headEnd/>
              <a:tailEnd/>
            </a:ln>
          </p:spPr>
          <p:txBody>
            <a:bodyPr wrap="none" lIns="0" tIns="0" rIns="0" bIns="0">
              <a:spAutoFit/>
            </a:bodyPr>
            <a:lstStyle/>
            <a:p>
              <a:pPr algn="ctr">
                <a:spcBef>
                  <a:spcPct val="50000"/>
                </a:spcBef>
              </a:pPr>
              <a:r>
                <a:rPr lang="en-US" altLang="zh-TW" sz="800">
                  <a:solidFill>
                    <a:srgbClr val="C00000"/>
                  </a:solidFill>
                  <a:latin typeface="微軟正黑體" pitchFamily="34" charset="-120"/>
                  <a:ea typeface="微軟正黑體" pitchFamily="34" charset="-120"/>
                </a:rPr>
                <a:t>(</a:t>
              </a:r>
              <a:r>
                <a:rPr lang="zh-TW" altLang="en-US" sz="800">
                  <a:solidFill>
                    <a:srgbClr val="C00000"/>
                  </a:solidFill>
                  <a:latin typeface="微軟正黑體" pitchFamily="34" charset="-120"/>
                  <a:ea typeface="微軟正黑體" pitchFamily="34" charset="-120"/>
                </a:rPr>
                <a:t>結至</a:t>
              </a:r>
              <a:r>
                <a:rPr lang="en-US" altLang="zh-TW" sz="800">
                  <a:solidFill>
                    <a:srgbClr val="C00000"/>
                  </a:solidFill>
                  <a:latin typeface="微軟正黑體" pitchFamily="34" charset="-120"/>
                  <a:ea typeface="微軟正黑體" pitchFamily="34" charset="-120"/>
                </a:rPr>
                <a:t>9</a:t>
              </a:r>
              <a:r>
                <a:rPr lang="zh-TW" altLang="en-US" sz="800">
                  <a:solidFill>
                    <a:srgbClr val="C00000"/>
                  </a:solidFill>
                  <a:latin typeface="微軟正黑體" pitchFamily="34" charset="-120"/>
                  <a:ea typeface="微軟正黑體" pitchFamily="34" charset="-120"/>
                </a:rPr>
                <a:t>月共</a:t>
              </a:r>
              <a:r>
                <a:rPr lang="en-US" altLang="zh-TW" sz="800">
                  <a:solidFill>
                    <a:srgbClr val="C00000"/>
                  </a:solidFill>
                  <a:latin typeface="微軟正黑體" pitchFamily="34" charset="-120"/>
                  <a:ea typeface="微軟正黑體" pitchFamily="34" charset="-120"/>
                </a:rPr>
                <a:t>14</a:t>
              </a:r>
              <a:r>
                <a:rPr lang="zh-TW" altLang="en-US" sz="800">
                  <a:solidFill>
                    <a:srgbClr val="C00000"/>
                  </a:solidFill>
                  <a:latin typeface="微軟正黑體" pitchFamily="34" charset="-120"/>
                  <a:ea typeface="微軟正黑體" pitchFamily="34" charset="-120"/>
                </a:rPr>
                <a:t>件</a:t>
              </a:r>
              <a:r>
                <a:rPr lang="en-US" altLang="zh-TW" sz="800">
                  <a:solidFill>
                    <a:srgbClr val="C00000"/>
                  </a:solidFill>
                  <a:latin typeface="微軟正黑體" pitchFamily="34" charset="-120"/>
                  <a:ea typeface="微軟正黑體" pitchFamily="34" charset="-120"/>
                </a:rPr>
                <a:t>)</a:t>
              </a:r>
              <a:br>
                <a:rPr lang="en-US" altLang="zh-TW" sz="800">
                  <a:solidFill>
                    <a:srgbClr val="C00000"/>
                  </a:solidFill>
                  <a:latin typeface="微軟正黑體" pitchFamily="34" charset="-120"/>
                  <a:ea typeface="微軟正黑體" pitchFamily="34" charset="-120"/>
                </a:rPr>
              </a:br>
              <a:r>
                <a:rPr lang="zh-TW" altLang="en-US" sz="1200">
                  <a:solidFill>
                    <a:srgbClr val="C00000"/>
                  </a:solidFill>
                  <a:latin typeface="微軟正黑體" pitchFamily="34" charset="-120"/>
                  <a:ea typeface="微軟正黑體" pitchFamily="34" charset="-120"/>
                </a:rPr>
                <a:t>約</a:t>
              </a:r>
              <a:r>
                <a:rPr lang="en-US" altLang="zh-TW" sz="1200">
                  <a:solidFill>
                    <a:srgbClr val="C00000"/>
                  </a:solidFill>
                  <a:latin typeface="微軟正黑體" pitchFamily="34" charset="-120"/>
                  <a:ea typeface="微軟正黑體" pitchFamily="34" charset="-120"/>
                </a:rPr>
                <a:t>19</a:t>
              </a:r>
              <a:r>
                <a:rPr lang="zh-TW" altLang="en-US" sz="1200">
                  <a:solidFill>
                    <a:srgbClr val="C00000"/>
                  </a:solidFill>
                  <a:latin typeface="微軟正黑體" pitchFamily="34" charset="-120"/>
                  <a:ea typeface="微軟正黑體" pitchFamily="34" charset="-120"/>
                </a:rPr>
                <a:t>件</a:t>
              </a:r>
              <a:endParaRPr lang="en-US" altLang="zh-TW" sz="1200">
                <a:solidFill>
                  <a:srgbClr val="C00000"/>
                </a:solidFill>
                <a:latin typeface="微軟正黑體" pitchFamily="34" charset="-120"/>
                <a:ea typeface="微軟正黑體" pitchFamily="34" charset="-120"/>
              </a:endParaRPr>
            </a:p>
          </p:txBody>
        </p:sp>
        <p:sp>
          <p:nvSpPr>
            <p:cNvPr id="194715" name="AutoShape 65"/>
            <p:cNvSpPr>
              <a:spLocks noChangeArrowheads="1"/>
            </p:cNvSpPr>
            <p:nvPr/>
          </p:nvSpPr>
          <p:spPr bwMode="auto">
            <a:xfrm>
              <a:off x="3316" y="2955"/>
              <a:ext cx="76" cy="74"/>
            </a:xfrm>
            <a:prstGeom prst="flowChartConnector">
              <a:avLst/>
            </a:prstGeom>
            <a:solidFill>
              <a:srgbClr val="D04646"/>
            </a:solidFill>
            <a:ln w="12700" algn="ctr">
              <a:noFill/>
              <a:round/>
              <a:headEnd/>
              <a:tailEnd/>
            </a:ln>
          </p:spPr>
          <p:txBody>
            <a:bodyPr wrap="none" anchor="ctr"/>
            <a:lstStyle/>
            <a:p>
              <a:pPr algn="ctr"/>
              <a:endParaRPr lang="zh-TW" altLang="en-US">
                <a:solidFill>
                  <a:schemeClr val="bg1"/>
                </a:solidFill>
              </a:endParaRPr>
            </a:p>
          </p:txBody>
        </p:sp>
        <p:cxnSp>
          <p:nvCxnSpPr>
            <p:cNvPr id="194716" name="AutoShape 71"/>
            <p:cNvCxnSpPr>
              <a:cxnSpLocks noChangeShapeType="1"/>
              <a:endCxn id="194715" idx="2"/>
            </p:cNvCxnSpPr>
            <p:nvPr/>
          </p:nvCxnSpPr>
          <p:spPr bwMode="auto">
            <a:xfrm>
              <a:off x="3134" y="2991"/>
              <a:ext cx="182" cy="1"/>
            </a:xfrm>
            <a:prstGeom prst="straightConnector1">
              <a:avLst/>
            </a:prstGeom>
            <a:noFill/>
            <a:ln w="25400">
              <a:solidFill>
                <a:srgbClr val="C00000"/>
              </a:solidFill>
              <a:round/>
              <a:headEnd/>
              <a:tailEnd/>
            </a:ln>
          </p:spPr>
        </p:cxnSp>
        <p:sp>
          <p:nvSpPr>
            <p:cNvPr id="194717" name="Text Box 84"/>
            <p:cNvSpPr txBox="1">
              <a:spLocks noChangeArrowheads="1"/>
            </p:cNvSpPr>
            <p:nvPr/>
          </p:nvSpPr>
          <p:spPr bwMode="auto">
            <a:xfrm>
              <a:off x="3229" y="2840"/>
              <a:ext cx="250" cy="115"/>
            </a:xfrm>
            <a:prstGeom prst="rect">
              <a:avLst/>
            </a:prstGeom>
            <a:noFill/>
            <a:ln w="9525">
              <a:noFill/>
              <a:miter lim="800000"/>
              <a:headEnd/>
              <a:tailEnd/>
            </a:ln>
          </p:spPr>
          <p:txBody>
            <a:bodyPr lIns="0" tIns="0" rIns="0" bIns="0">
              <a:spAutoFit/>
            </a:bodyPr>
            <a:lstStyle/>
            <a:p>
              <a:pPr algn="ctr">
                <a:spcBef>
                  <a:spcPct val="50000"/>
                </a:spcBef>
              </a:pPr>
              <a:r>
                <a:rPr lang="en-US" altLang="zh-TW" sz="1200">
                  <a:solidFill>
                    <a:srgbClr val="C00000"/>
                  </a:solidFill>
                  <a:latin typeface="微軟正黑體" pitchFamily="34" charset="-120"/>
                  <a:ea typeface="微軟正黑體" pitchFamily="34" charset="-120"/>
                </a:rPr>
                <a:t>34</a:t>
              </a:r>
              <a:r>
                <a:rPr lang="zh-TW" altLang="en-US" sz="1200">
                  <a:solidFill>
                    <a:srgbClr val="C00000"/>
                  </a:solidFill>
                  <a:latin typeface="微軟正黑體" pitchFamily="34" charset="-120"/>
                  <a:ea typeface="微軟正黑體" pitchFamily="34" charset="-120"/>
                </a:rPr>
                <a:t>件</a:t>
              </a:r>
            </a:p>
          </p:txBody>
        </p:sp>
        <p:cxnSp>
          <p:nvCxnSpPr>
            <p:cNvPr id="194718" name="直線接點 139"/>
            <p:cNvCxnSpPr>
              <a:cxnSpLocks noChangeShapeType="1"/>
            </p:cNvCxnSpPr>
            <p:nvPr/>
          </p:nvCxnSpPr>
          <p:spPr bwMode="auto">
            <a:xfrm>
              <a:off x="3477" y="3738"/>
              <a:ext cx="168" cy="0"/>
            </a:xfrm>
            <a:prstGeom prst="line">
              <a:avLst/>
            </a:prstGeom>
            <a:noFill/>
            <a:ln w="3175" cap="rnd">
              <a:solidFill>
                <a:srgbClr val="5F5F5F"/>
              </a:solidFill>
              <a:prstDash val="sysDot"/>
              <a:round/>
              <a:headEnd/>
              <a:tailEnd/>
            </a:ln>
          </p:spPr>
        </p:cxnSp>
        <p:cxnSp>
          <p:nvCxnSpPr>
            <p:cNvPr id="194719" name="直線接點 139"/>
            <p:cNvCxnSpPr>
              <a:cxnSpLocks noChangeShapeType="1"/>
            </p:cNvCxnSpPr>
            <p:nvPr/>
          </p:nvCxnSpPr>
          <p:spPr bwMode="auto">
            <a:xfrm>
              <a:off x="3061" y="3738"/>
              <a:ext cx="168" cy="0"/>
            </a:xfrm>
            <a:prstGeom prst="line">
              <a:avLst/>
            </a:prstGeom>
            <a:noFill/>
            <a:ln w="3175" cap="rnd">
              <a:solidFill>
                <a:srgbClr val="5F5F5F"/>
              </a:solidFill>
              <a:prstDash val="sysDot"/>
              <a:round/>
              <a:headEnd/>
              <a:tailEnd/>
            </a:ln>
          </p:spPr>
        </p:cxnSp>
      </p:grpSp>
      <p:grpSp>
        <p:nvGrpSpPr>
          <p:cNvPr id="194564" name="Group 506"/>
          <p:cNvGrpSpPr>
            <a:grpSpLocks/>
          </p:cNvGrpSpPr>
          <p:nvPr/>
        </p:nvGrpSpPr>
        <p:grpSpPr bwMode="auto">
          <a:xfrm>
            <a:off x="323850" y="4221163"/>
            <a:ext cx="4259263" cy="1584325"/>
            <a:chOff x="204" y="2659"/>
            <a:chExt cx="2683" cy="998"/>
          </a:xfrm>
        </p:grpSpPr>
        <p:sp>
          <p:nvSpPr>
            <p:cNvPr id="194608" name="Rectangle 423"/>
            <p:cNvSpPr>
              <a:spLocks noChangeArrowheads="1"/>
            </p:cNvSpPr>
            <p:nvPr/>
          </p:nvSpPr>
          <p:spPr bwMode="auto">
            <a:xfrm>
              <a:off x="204" y="3443"/>
              <a:ext cx="273" cy="96"/>
            </a:xfrm>
            <a:prstGeom prst="rect">
              <a:avLst/>
            </a:prstGeom>
            <a:noFill/>
            <a:ln w="9525">
              <a:noFill/>
              <a:miter lim="800000"/>
              <a:headEnd/>
              <a:tailEnd/>
            </a:ln>
          </p:spPr>
          <p:txBody>
            <a:bodyPr lIns="0" tIns="0" rIns="0" bIns="0" anchor="ctr">
              <a:spAutoFit/>
            </a:bodyPr>
            <a:lstStyle/>
            <a:p>
              <a:pPr algn="ctr"/>
              <a:r>
                <a:rPr lang="zh-TW" altLang="en-US" sz="1000">
                  <a:solidFill>
                    <a:srgbClr val="669900"/>
                  </a:solidFill>
                  <a:latin typeface="微軟正黑體" pitchFamily="34" charset="-120"/>
                  <a:ea typeface="微軟正黑體" pitchFamily="34" charset="-120"/>
                </a:rPr>
                <a:t>原方法</a:t>
              </a:r>
            </a:p>
          </p:txBody>
        </p:sp>
        <p:sp>
          <p:nvSpPr>
            <p:cNvPr id="194609" name="Line 424"/>
            <p:cNvSpPr>
              <a:spLocks noChangeShapeType="1"/>
            </p:cNvSpPr>
            <p:nvPr/>
          </p:nvSpPr>
          <p:spPr bwMode="auto">
            <a:xfrm>
              <a:off x="464" y="3383"/>
              <a:ext cx="2423" cy="1"/>
            </a:xfrm>
            <a:prstGeom prst="line">
              <a:avLst/>
            </a:prstGeom>
            <a:noFill/>
            <a:ln w="6350">
              <a:solidFill>
                <a:srgbClr val="99CC00"/>
              </a:solidFill>
              <a:round/>
              <a:headEnd/>
              <a:tailEnd/>
            </a:ln>
          </p:spPr>
          <p:txBody>
            <a:bodyPr/>
            <a:lstStyle/>
            <a:p>
              <a:endParaRPr lang="zh-TW" altLang="en-US"/>
            </a:p>
          </p:txBody>
        </p:sp>
        <p:sp>
          <p:nvSpPr>
            <p:cNvPr id="194610" name="Rectangle 425"/>
            <p:cNvSpPr>
              <a:spLocks noChangeArrowheads="1"/>
            </p:cNvSpPr>
            <p:nvPr/>
          </p:nvSpPr>
          <p:spPr bwMode="auto">
            <a:xfrm>
              <a:off x="637" y="3358"/>
              <a:ext cx="50" cy="25"/>
            </a:xfrm>
            <a:prstGeom prst="rect">
              <a:avLst/>
            </a:prstGeom>
            <a:solidFill>
              <a:srgbClr val="99CC00"/>
            </a:solidFill>
            <a:ln w="19050" algn="ctr">
              <a:noFill/>
              <a:miter lim="800000"/>
              <a:headEnd/>
              <a:tailEnd/>
            </a:ln>
          </p:spPr>
          <p:txBody>
            <a:bodyPr wrap="none" anchor="ctr"/>
            <a:lstStyle/>
            <a:p>
              <a:endParaRPr lang="zh-TW" altLang="en-US"/>
            </a:p>
          </p:txBody>
        </p:sp>
        <p:sp>
          <p:nvSpPr>
            <p:cNvPr id="194611" name="Rectangle 426"/>
            <p:cNvSpPr>
              <a:spLocks noChangeArrowheads="1"/>
            </p:cNvSpPr>
            <p:nvPr/>
          </p:nvSpPr>
          <p:spPr bwMode="auto">
            <a:xfrm>
              <a:off x="737" y="2877"/>
              <a:ext cx="50" cy="506"/>
            </a:xfrm>
            <a:prstGeom prst="rect">
              <a:avLst/>
            </a:prstGeom>
            <a:solidFill>
              <a:srgbClr val="99CC00"/>
            </a:solidFill>
            <a:ln w="19050" algn="ctr">
              <a:noFill/>
              <a:miter lim="800000"/>
              <a:headEnd/>
              <a:tailEnd/>
            </a:ln>
          </p:spPr>
          <p:txBody>
            <a:bodyPr wrap="none" anchor="ctr"/>
            <a:lstStyle/>
            <a:p>
              <a:endParaRPr lang="zh-TW" altLang="en-US"/>
            </a:p>
          </p:txBody>
        </p:sp>
        <p:sp>
          <p:nvSpPr>
            <p:cNvPr id="194612" name="Rectangle 427"/>
            <p:cNvSpPr>
              <a:spLocks noChangeArrowheads="1"/>
            </p:cNvSpPr>
            <p:nvPr/>
          </p:nvSpPr>
          <p:spPr bwMode="auto">
            <a:xfrm>
              <a:off x="936" y="3133"/>
              <a:ext cx="49" cy="250"/>
            </a:xfrm>
            <a:prstGeom prst="rect">
              <a:avLst/>
            </a:prstGeom>
            <a:solidFill>
              <a:srgbClr val="99CC00"/>
            </a:solidFill>
            <a:ln w="19050" algn="ctr">
              <a:noFill/>
              <a:miter lim="800000"/>
              <a:headEnd/>
              <a:tailEnd/>
            </a:ln>
          </p:spPr>
          <p:txBody>
            <a:bodyPr wrap="none" anchor="ctr"/>
            <a:lstStyle/>
            <a:p>
              <a:endParaRPr lang="zh-TW" altLang="en-US"/>
            </a:p>
          </p:txBody>
        </p:sp>
        <p:sp>
          <p:nvSpPr>
            <p:cNvPr id="194613" name="Rectangle 428"/>
            <p:cNvSpPr>
              <a:spLocks noChangeArrowheads="1"/>
            </p:cNvSpPr>
            <p:nvPr/>
          </p:nvSpPr>
          <p:spPr bwMode="auto">
            <a:xfrm>
              <a:off x="1035" y="3050"/>
              <a:ext cx="50" cy="333"/>
            </a:xfrm>
            <a:prstGeom prst="rect">
              <a:avLst/>
            </a:prstGeom>
            <a:solidFill>
              <a:srgbClr val="99CC00"/>
            </a:solidFill>
            <a:ln w="19050" algn="ctr">
              <a:noFill/>
              <a:miter lim="800000"/>
              <a:headEnd/>
              <a:tailEnd/>
            </a:ln>
          </p:spPr>
          <p:txBody>
            <a:bodyPr wrap="none" anchor="ctr"/>
            <a:lstStyle/>
            <a:p>
              <a:endParaRPr lang="zh-TW" altLang="en-US"/>
            </a:p>
          </p:txBody>
        </p:sp>
        <p:sp>
          <p:nvSpPr>
            <p:cNvPr id="194614" name="Rectangle 429"/>
            <p:cNvSpPr>
              <a:spLocks noChangeArrowheads="1"/>
            </p:cNvSpPr>
            <p:nvPr/>
          </p:nvSpPr>
          <p:spPr bwMode="auto">
            <a:xfrm>
              <a:off x="1134" y="3133"/>
              <a:ext cx="50" cy="250"/>
            </a:xfrm>
            <a:prstGeom prst="rect">
              <a:avLst/>
            </a:prstGeom>
            <a:solidFill>
              <a:srgbClr val="99CC00"/>
            </a:solidFill>
            <a:ln w="19050" algn="ctr">
              <a:noFill/>
              <a:miter lim="800000"/>
              <a:headEnd/>
              <a:tailEnd/>
            </a:ln>
          </p:spPr>
          <p:txBody>
            <a:bodyPr wrap="none" anchor="ctr"/>
            <a:lstStyle/>
            <a:p>
              <a:endParaRPr lang="zh-TW" altLang="en-US"/>
            </a:p>
          </p:txBody>
        </p:sp>
        <p:sp>
          <p:nvSpPr>
            <p:cNvPr id="194615" name="Rectangle 430"/>
            <p:cNvSpPr>
              <a:spLocks noChangeArrowheads="1"/>
            </p:cNvSpPr>
            <p:nvPr/>
          </p:nvSpPr>
          <p:spPr bwMode="auto">
            <a:xfrm>
              <a:off x="1234" y="3092"/>
              <a:ext cx="50" cy="291"/>
            </a:xfrm>
            <a:prstGeom prst="rect">
              <a:avLst/>
            </a:prstGeom>
            <a:solidFill>
              <a:srgbClr val="99CC00"/>
            </a:solidFill>
            <a:ln w="19050" algn="ctr">
              <a:noFill/>
              <a:miter lim="800000"/>
              <a:headEnd/>
              <a:tailEnd/>
            </a:ln>
          </p:spPr>
          <p:txBody>
            <a:bodyPr wrap="none" anchor="ctr"/>
            <a:lstStyle/>
            <a:p>
              <a:endParaRPr lang="zh-TW" altLang="en-US"/>
            </a:p>
          </p:txBody>
        </p:sp>
        <p:sp>
          <p:nvSpPr>
            <p:cNvPr id="194616" name="Rectangle 431"/>
            <p:cNvSpPr>
              <a:spLocks noChangeArrowheads="1"/>
            </p:cNvSpPr>
            <p:nvPr/>
          </p:nvSpPr>
          <p:spPr bwMode="auto">
            <a:xfrm>
              <a:off x="1333" y="3175"/>
              <a:ext cx="50" cy="208"/>
            </a:xfrm>
            <a:prstGeom prst="rect">
              <a:avLst/>
            </a:prstGeom>
            <a:solidFill>
              <a:srgbClr val="99CC00"/>
            </a:solidFill>
            <a:ln w="19050" algn="ctr">
              <a:noFill/>
              <a:miter lim="800000"/>
              <a:headEnd/>
              <a:tailEnd/>
            </a:ln>
          </p:spPr>
          <p:txBody>
            <a:bodyPr wrap="none" anchor="ctr"/>
            <a:lstStyle/>
            <a:p>
              <a:endParaRPr lang="zh-TW" altLang="en-US"/>
            </a:p>
          </p:txBody>
        </p:sp>
        <p:sp>
          <p:nvSpPr>
            <p:cNvPr id="194617" name="Rectangle 432"/>
            <p:cNvSpPr>
              <a:spLocks noChangeArrowheads="1"/>
            </p:cNvSpPr>
            <p:nvPr/>
          </p:nvSpPr>
          <p:spPr bwMode="auto">
            <a:xfrm>
              <a:off x="1433" y="3133"/>
              <a:ext cx="49" cy="250"/>
            </a:xfrm>
            <a:prstGeom prst="rect">
              <a:avLst/>
            </a:prstGeom>
            <a:solidFill>
              <a:srgbClr val="99CC00"/>
            </a:solidFill>
            <a:ln w="19050" algn="ctr">
              <a:noFill/>
              <a:miter lim="800000"/>
              <a:headEnd/>
              <a:tailEnd/>
            </a:ln>
          </p:spPr>
          <p:txBody>
            <a:bodyPr wrap="none" anchor="ctr"/>
            <a:lstStyle/>
            <a:p>
              <a:endParaRPr lang="zh-TW" altLang="en-US"/>
            </a:p>
          </p:txBody>
        </p:sp>
        <p:sp>
          <p:nvSpPr>
            <p:cNvPr id="194618" name="Rectangle 433"/>
            <p:cNvSpPr>
              <a:spLocks noChangeArrowheads="1"/>
            </p:cNvSpPr>
            <p:nvPr/>
          </p:nvSpPr>
          <p:spPr bwMode="auto">
            <a:xfrm>
              <a:off x="1532" y="3050"/>
              <a:ext cx="50" cy="333"/>
            </a:xfrm>
            <a:prstGeom prst="rect">
              <a:avLst/>
            </a:prstGeom>
            <a:solidFill>
              <a:srgbClr val="99CC00"/>
            </a:solidFill>
            <a:ln w="19050" algn="ctr">
              <a:noFill/>
              <a:miter lim="800000"/>
              <a:headEnd/>
              <a:tailEnd/>
            </a:ln>
          </p:spPr>
          <p:txBody>
            <a:bodyPr wrap="none" anchor="ctr"/>
            <a:lstStyle/>
            <a:p>
              <a:endParaRPr lang="zh-TW" altLang="en-US"/>
            </a:p>
          </p:txBody>
        </p:sp>
        <p:sp>
          <p:nvSpPr>
            <p:cNvPr id="194619" name="Rectangle 434"/>
            <p:cNvSpPr>
              <a:spLocks noChangeArrowheads="1"/>
            </p:cNvSpPr>
            <p:nvPr/>
          </p:nvSpPr>
          <p:spPr bwMode="auto">
            <a:xfrm>
              <a:off x="1632" y="2662"/>
              <a:ext cx="49" cy="725"/>
            </a:xfrm>
            <a:prstGeom prst="rect">
              <a:avLst/>
            </a:prstGeom>
            <a:solidFill>
              <a:srgbClr val="99CC00"/>
            </a:solidFill>
            <a:ln w="19050" algn="ctr">
              <a:noFill/>
              <a:miter lim="800000"/>
              <a:headEnd/>
              <a:tailEnd/>
            </a:ln>
          </p:spPr>
          <p:txBody>
            <a:bodyPr wrap="none" anchor="ctr"/>
            <a:lstStyle/>
            <a:p>
              <a:endParaRPr lang="zh-TW" altLang="en-US"/>
            </a:p>
          </p:txBody>
        </p:sp>
        <p:sp>
          <p:nvSpPr>
            <p:cNvPr id="194620" name="Rectangle 435"/>
            <p:cNvSpPr>
              <a:spLocks noChangeArrowheads="1"/>
            </p:cNvSpPr>
            <p:nvPr/>
          </p:nvSpPr>
          <p:spPr bwMode="auto">
            <a:xfrm>
              <a:off x="1731" y="3092"/>
              <a:ext cx="50" cy="291"/>
            </a:xfrm>
            <a:prstGeom prst="rect">
              <a:avLst/>
            </a:prstGeom>
            <a:solidFill>
              <a:srgbClr val="99CC00"/>
            </a:solidFill>
            <a:ln w="19050" algn="ctr">
              <a:noFill/>
              <a:miter lim="800000"/>
              <a:headEnd/>
              <a:tailEnd/>
            </a:ln>
          </p:spPr>
          <p:txBody>
            <a:bodyPr wrap="none" anchor="ctr"/>
            <a:lstStyle/>
            <a:p>
              <a:endParaRPr lang="zh-TW" altLang="en-US"/>
            </a:p>
          </p:txBody>
        </p:sp>
        <p:sp>
          <p:nvSpPr>
            <p:cNvPr id="194621" name="Rectangle 436"/>
            <p:cNvSpPr>
              <a:spLocks noChangeArrowheads="1"/>
            </p:cNvSpPr>
            <p:nvPr/>
          </p:nvSpPr>
          <p:spPr bwMode="auto">
            <a:xfrm>
              <a:off x="1831" y="3133"/>
              <a:ext cx="50" cy="250"/>
            </a:xfrm>
            <a:prstGeom prst="rect">
              <a:avLst/>
            </a:prstGeom>
            <a:solidFill>
              <a:srgbClr val="99CC00"/>
            </a:solidFill>
            <a:ln w="19050" algn="ctr">
              <a:noFill/>
              <a:miter lim="800000"/>
              <a:headEnd/>
              <a:tailEnd/>
            </a:ln>
          </p:spPr>
          <p:txBody>
            <a:bodyPr wrap="none" anchor="ctr"/>
            <a:lstStyle/>
            <a:p>
              <a:endParaRPr lang="zh-TW" altLang="en-US"/>
            </a:p>
          </p:txBody>
        </p:sp>
        <p:sp>
          <p:nvSpPr>
            <p:cNvPr id="194622" name="Rectangle 437"/>
            <p:cNvSpPr>
              <a:spLocks noChangeArrowheads="1"/>
            </p:cNvSpPr>
            <p:nvPr/>
          </p:nvSpPr>
          <p:spPr bwMode="auto">
            <a:xfrm>
              <a:off x="1930" y="3175"/>
              <a:ext cx="50" cy="208"/>
            </a:xfrm>
            <a:prstGeom prst="rect">
              <a:avLst/>
            </a:prstGeom>
            <a:solidFill>
              <a:srgbClr val="99CC00"/>
            </a:solidFill>
            <a:ln w="19050" algn="ctr">
              <a:noFill/>
              <a:miter lim="800000"/>
              <a:headEnd/>
              <a:tailEnd/>
            </a:ln>
          </p:spPr>
          <p:txBody>
            <a:bodyPr wrap="none" anchor="ctr"/>
            <a:lstStyle/>
            <a:p>
              <a:endParaRPr lang="zh-TW" altLang="en-US"/>
            </a:p>
          </p:txBody>
        </p:sp>
        <p:sp>
          <p:nvSpPr>
            <p:cNvPr id="194623" name="Rectangle 438"/>
            <p:cNvSpPr>
              <a:spLocks noChangeArrowheads="1"/>
            </p:cNvSpPr>
            <p:nvPr/>
          </p:nvSpPr>
          <p:spPr bwMode="auto">
            <a:xfrm>
              <a:off x="2029" y="3133"/>
              <a:ext cx="50" cy="250"/>
            </a:xfrm>
            <a:prstGeom prst="rect">
              <a:avLst/>
            </a:prstGeom>
            <a:solidFill>
              <a:srgbClr val="99CC00"/>
            </a:solidFill>
            <a:ln w="19050" algn="ctr">
              <a:noFill/>
              <a:miter lim="800000"/>
              <a:headEnd/>
              <a:tailEnd/>
            </a:ln>
          </p:spPr>
          <p:txBody>
            <a:bodyPr wrap="none" anchor="ctr"/>
            <a:lstStyle/>
            <a:p>
              <a:endParaRPr lang="zh-TW" altLang="en-US"/>
            </a:p>
          </p:txBody>
        </p:sp>
        <p:sp>
          <p:nvSpPr>
            <p:cNvPr id="194624" name="Rectangle 439"/>
            <p:cNvSpPr>
              <a:spLocks noChangeArrowheads="1"/>
            </p:cNvSpPr>
            <p:nvPr/>
          </p:nvSpPr>
          <p:spPr bwMode="auto">
            <a:xfrm>
              <a:off x="2129" y="3175"/>
              <a:ext cx="50" cy="208"/>
            </a:xfrm>
            <a:prstGeom prst="rect">
              <a:avLst/>
            </a:prstGeom>
            <a:solidFill>
              <a:srgbClr val="99CC00"/>
            </a:solidFill>
            <a:ln w="19050" algn="ctr">
              <a:noFill/>
              <a:miter lim="800000"/>
              <a:headEnd/>
              <a:tailEnd/>
            </a:ln>
          </p:spPr>
          <p:txBody>
            <a:bodyPr wrap="none" anchor="ctr"/>
            <a:lstStyle/>
            <a:p>
              <a:endParaRPr lang="zh-TW" altLang="en-US"/>
            </a:p>
          </p:txBody>
        </p:sp>
        <p:sp>
          <p:nvSpPr>
            <p:cNvPr id="194625" name="Rectangle 440"/>
            <p:cNvSpPr>
              <a:spLocks noChangeArrowheads="1"/>
            </p:cNvSpPr>
            <p:nvPr/>
          </p:nvSpPr>
          <p:spPr bwMode="auto">
            <a:xfrm>
              <a:off x="2228" y="3133"/>
              <a:ext cx="50" cy="250"/>
            </a:xfrm>
            <a:prstGeom prst="rect">
              <a:avLst/>
            </a:prstGeom>
            <a:solidFill>
              <a:srgbClr val="99CC00"/>
            </a:solidFill>
            <a:ln w="19050" algn="ctr">
              <a:noFill/>
              <a:miter lim="800000"/>
              <a:headEnd/>
              <a:tailEnd/>
            </a:ln>
          </p:spPr>
          <p:txBody>
            <a:bodyPr wrap="none" anchor="ctr"/>
            <a:lstStyle/>
            <a:p>
              <a:endParaRPr lang="zh-TW" altLang="en-US"/>
            </a:p>
          </p:txBody>
        </p:sp>
        <p:sp>
          <p:nvSpPr>
            <p:cNvPr id="194626" name="Rectangle 441"/>
            <p:cNvSpPr>
              <a:spLocks noChangeArrowheads="1"/>
            </p:cNvSpPr>
            <p:nvPr/>
          </p:nvSpPr>
          <p:spPr bwMode="auto">
            <a:xfrm>
              <a:off x="2327" y="3092"/>
              <a:ext cx="50" cy="291"/>
            </a:xfrm>
            <a:prstGeom prst="rect">
              <a:avLst/>
            </a:prstGeom>
            <a:solidFill>
              <a:srgbClr val="99CC00"/>
            </a:solidFill>
            <a:ln w="19050" algn="ctr">
              <a:noFill/>
              <a:miter lim="800000"/>
              <a:headEnd/>
              <a:tailEnd/>
            </a:ln>
          </p:spPr>
          <p:txBody>
            <a:bodyPr wrap="none" anchor="ctr"/>
            <a:lstStyle/>
            <a:p>
              <a:endParaRPr lang="zh-TW" altLang="en-US"/>
            </a:p>
          </p:txBody>
        </p:sp>
        <p:sp>
          <p:nvSpPr>
            <p:cNvPr id="194627" name="Rectangle 442"/>
            <p:cNvSpPr>
              <a:spLocks noChangeArrowheads="1"/>
            </p:cNvSpPr>
            <p:nvPr/>
          </p:nvSpPr>
          <p:spPr bwMode="auto">
            <a:xfrm>
              <a:off x="2427" y="3133"/>
              <a:ext cx="50" cy="250"/>
            </a:xfrm>
            <a:prstGeom prst="rect">
              <a:avLst/>
            </a:prstGeom>
            <a:solidFill>
              <a:srgbClr val="99CC00"/>
            </a:solidFill>
            <a:ln w="19050" algn="ctr">
              <a:noFill/>
              <a:miter lim="800000"/>
              <a:headEnd/>
              <a:tailEnd/>
            </a:ln>
          </p:spPr>
          <p:txBody>
            <a:bodyPr wrap="none" anchor="ctr"/>
            <a:lstStyle/>
            <a:p>
              <a:endParaRPr lang="zh-TW" altLang="en-US"/>
            </a:p>
          </p:txBody>
        </p:sp>
        <p:sp>
          <p:nvSpPr>
            <p:cNvPr id="194628" name="Rectangle 443"/>
            <p:cNvSpPr>
              <a:spLocks noChangeArrowheads="1"/>
            </p:cNvSpPr>
            <p:nvPr/>
          </p:nvSpPr>
          <p:spPr bwMode="auto">
            <a:xfrm>
              <a:off x="2527" y="3333"/>
              <a:ext cx="49"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29" name="Rectangle 444"/>
            <p:cNvSpPr>
              <a:spLocks noChangeArrowheads="1"/>
            </p:cNvSpPr>
            <p:nvPr/>
          </p:nvSpPr>
          <p:spPr bwMode="auto">
            <a:xfrm>
              <a:off x="2626" y="3358"/>
              <a:ext cx="50" cy="25"/>
            </a:xfrm>
            <a:prstGeom prst="rect">
              <a:avLst/>
            </a:prstGeom>
            <a:solidFill>
              <a:srgbClr val="99CC00"/>
            </a:solidFill>
            <a:ln w="19050" algn="ctr">
              <a:noFill/>
              <a:miter lim="800000"/>
              <a:headEnd/>
              <a:tailEnd/>
            </a:ln>
          </p:spPr>
          <p:txBody>
            <a:bodyPr wrap="none" anchor="ctr"/>
            <a:lstStyle/>
            <a:p>
              <a:endParaRPr lang="zh-TW" altLang="en-US"/>
            </a:p>
          </p:txBody>
        </p:sp>
        <p:sp>
          <p:nvSpPr>
            <p:cNvPr id="194630" name="Rectangle 445"/>
            <p:cNvSpPr>
              <a:spLocks noChangeArrowheads="1"/>
            </p:cNvSpPr>
            <p:nvPr/>
          </p:nvSpPr>
          <p:spPr bwMode="auto">
            <a:xfrm>
              <a:off x="2725" y="3175"/>
              <a:ext cx="50" cy="208"/>
            </a:xfrm>
            <a:prstGeom prst="rect">
              <a:avLst/>
            </a:prstGeom>
            <a:solidFill>
              <a:srgbClr val="99CC00"/>
            </a:solidFill>
            <a:ln w="19050" algn="ctr">
              <a:noFill/>
              <a:miter lim="800000"/>
              <a:headEnd/>
              <a:tailEnd/>
            </a:ln>
          </p:spPr>
          <p:txBody>
            <a:bodyPr wrap="none" anchor="ctr"/>
            <a:lstStyle/>
            <a:p>
              <a:endParaRPr lang="zh-TW" altLang="en-US"/>
            </a:p>
          </p:txBody>
        </p:sp>
        <p:sp>
          <p:nvSpPr>
            <p:cNvPr id="194631" name="Rectangle 446"/>
            <p:cNvSpPr>
              <a:spLocks noChangeArrowheads="1"/>
            </p:cNvSpPr>
            <p:nvPr/>
          </p:nvSpPr>
          <p:spPr bwMode="auto">
            <a:xfrm>
              <a:off x="2825" y="3133"/>
              <a:ext cx="50" cy="250"/>
            </a:xfrm>
            <a:prstGeom prst="rect">
              <a:avLst/>
            </a:prstGeom>
            <a:solidFill>
              <a:srgbClr val="99CC00"/>
            </a:solidFill>
            <a:ln w="19050" algn="ctr">
              <a:noFill/>
              <a:miter lim="800000"/>
              <a:headEnd/>
              <a:tailEnd/>
            </a:ln>
          </p:spPr>
          <p:txBody>
            <a:bodyPr wrap="none" anchor="ctr"/>
            <a:lstStyle/>
            <a:p>
              <a:endParaRPr lang="zh-TW" altLang="en-US"/>
            </a:p>
          </p:txBody>
        </p:sp>
        <p:sp>
          <p:nvSpPr>
            <p:cNvPr id="194632" name="Rectangle 447"/>
            <p:cNvSpPr>
              <a:spLocks noChangeArrowheads="1"/>
            </p:cNvSpPr>
            <p:nvPr/>
          </p:nvSpPr>
          <p:spPr bwMode="auto">
            <a:xfrm>
              <a:off x="204" y="3561"/>
              <a:ext cx="273" cy="96"/>
            </a:xfrm>
            <a:prstGeom prst="rect">
              <a:avLst/>
            </a:prstGeom>
            <a:noFill/>
            <a:ln w="9525">
              <a:noFill/>
              <a:miter lim="800000"/>
              <a:headEnd/>
              <a:tailEnd/>
            </a:ln>
          </p:spPr>
          <p:txBody>
            <a:bodyPr lIns="0" tIns="0" rIns="0" bIns="0" anchor="ctr">
              <a:spAutoFit/>
            </a:bodyPr>
            <a:lstStyle/>
            <a:p>
              <a:pPr algn="ctr"/>
              <a:r>
                <a:rPr lang="zh-TW" altLang="en-US" sz="1000">
                  <a:solidFill>
                    <a:srgbClr val="669900"/>
                  </a:solidFill>
                  <a:latin typeface="微軟正黑體" pitchFamily="34" charset="-120"/>
                  <a:ea typeface="微軟正黑體" pitchFamily="34" charset="-120"/>
                </a:rPr>
                <a:t>新方法</a:t>
              </a:r>
            </a:p>
          </p:txBody>
        </p:sp>
        <p:sp>
          <p:nvSpPr>
            <p:cNvPr id="194633" name="Rectangle 448"/>
            <p:cNvSpPr>
              <a:spLocks noChangeArrowheads="1"/>
            </p:cNvSpPr>
            <p:nvPr/>
          </p:nvSpPr>
          <p:spPr bwMode="auto">
            <a:xfrm>
              <a:off x="538" y="2659"/>
              <a:ext cx="50" cy="725"/>
            </a:xfrm>
            <a:prstGeom prst="rect">
              <a:avLst/>
            </a:prstGeom>
            <a:solidFill>
              <a:srgbClr val="99CC00"/>
            </a:solidFill>
            <a:ln w="19050" algn="ctr">
              <a:noFill/>
              <a:miter lim="800000"/>
              <a:headEnd/>
              <a:tailEnd/>
            </a:ln>
          </p:spPr>
          <p:txBody>
            <a:bodyPr wrap="none" anchor="ctr"/>
            <a:lstStyle/>
            <a:p>
              <a:endParaRPr lang="zh-TW" altLang="en-US"/>
            </a:p>
          </p:txBody>
        </p:sp>
        <p:sp>
          <p:nvSpPr>
            <p:cNvPr id="194634" name="Rectangle 449"/>
            <p:cNvSpPr>
              <a:spLocks noChangeArrowheads="1"/>
            </p:cNvSpPr>
            <p:nvPr/>
          </p:nvSpPr>
          <p:spPr bwMode="auto">
            <a:xfrm>
              <a:off x="538" y="3482"/>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35" name="Rectangle 450"/>
            <p:cNvSpPr>
              <a:spLocks noChangeArrowheads="1"/>
            </p:cNvSpPr>
            <p:nvPr/>
          </p:nvSpPr>
          <p:spPr bwMode="auto">
            <a:xfrm>
              <a:off x="637" y="3482"/>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36" name="Rectangle 451"/>
            <p:cNvSpPr>
              <a:spLocks noChangeArrowheads="1"/>
            </p:cNvSpPr>
            <p:nvPr/>
          </p:nvSpPr>
          <p:spPr bwMode="auto">
            <a:xfrm>
              <a:off x="737" y="3482"/>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37" name="Rectangle 452"/>
            <p:cNvSpPr>
              <a:spLocks noChangeArrowheads="1"/>
            </p:cNvSpPr>
            <p:nvPr/>
          </p:nvSpPr>
          <p:spPr bwMode="auto">
            <a:xfrm>
              <a:off x="836"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38" name="Rectangle 453"/>
            <p:cNvSpPr>
              <a:spLocks noChangeArrowheads="1"/>
            </p:cNvSpPr>
            <p:nvPr/>
          </p:nvSpPr>
          <p:spPr bwMode="auto">
            <a:xfrm>
              <a:off x="936"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39" name="Rectangle 454"/>
            <p:cNvSpPr>
              <a:spLocks noChangeArrowheads="1"/>
            </p:cNvSpPr>
            <p:nvPr/>
          </p:nvSpPr>
          <p:spPr bwMode="auto">
            <a:xfrm>
              <a:off x="1035"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0" name="Rectangle 455"/>
            <p:cNvSpPr>
              <a:spLocks noChangeArrowheads="1"/>
            </p:cNvSpPr>
            <p:nvPr/>
          </p:nvSpPr>
          <p:spPr bwMode="auto">
            <a:xfrm>
              <a:off x="1134"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1" name="Rectangle 456"/>
            <p:cNvSpPr>
              <a:spLocks noChangeArrowheads="1"/>
            </p:cNvSpPr>
            <p:nvPr/>
          </p:nvSpPr>
          <p:spPr bwMode="auto">
            <a:xfrm>
              <a:off x="1234"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2" name="Rectangle 457"/>
            <p:cNvSpPr>
              <a:spLocks noChangeArrowheads="1"/>
            </p:cNvSpPr>
            <p:nvPr/>
          </p:nvSpPr>
          <p:spPr bwMode="auto">
            <a:xfrm>
              <a:off x="1333"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3" name="Rectangle 458"/>
            <p:cNvSpPr>
              <a:spLocks noChangeArrowheads="1"/>
            </p:cNvSpPr>
            <p:nvPr/>
          </p:nvSpPr>
          <p:spPr bwMode="auto">
            <a:xfrm>
              <a:off x="1433"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4" name="Rectangle 459"/>
            <p:cNvSpPr>
              <a:spLocks noChangeArrowheads="1"/>
            </p:cNvSpPr>
            <p:nvPr/>
          </p:nvSpPr>
          <p:spPr bwMode="auto">
            <a:xfrm>
              <a:off x="1532"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5" name="Rectangle 460"/>
            <p:cNvSpPr>
              <a:spLocks noChangeArrowheads="1"/>
            </p:cNvSpPr>
            <p:nvPr/>
          </p:nvSpPr>
          <p:spPr bwMode="auto">
            <a:xfrm>
              <a:off x="1632"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6" name="Rectangle 461"/>
            <p:cNvSpPr>
              <a:spLocks noChangeArrowheads="1"/>
            </p:cNvSpPr>
            <p:nvPr/>
          </p:nvSpPr>
          <p:spPr bwMode="auto">
            <a:xfrm>
              <a:off x="1731"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7" name="Rectangle 462"/>
            <p:cNvSpPr>
              <a:spLocks noChangeArrowheads="1"/>
            </p:cNvSpPr>
            <p:nvPr/>
          </p:nvSpPr>
          <p:spPr bwMode="auto">
            <a:xfrm>
              <a:off x="1831"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8" name="Rectangle 463"/>
            <p:cNvSpPr>
              <a:spLocks noChangeArrowheads="1"/>
            </p:cNvSpPr>
            <p:nvPr/>
          </p:nvSpPr>
          <p:spPr bwMode="auto">
            <a:xfrm>
              <a:off x="1930"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49" name="Rectangle 464"/>
            <p:cNvSpPr>
              <a:spLocks noChangeArrowheads="1"/>
            </p:cNvSpPr>
            <p:nvPr/>
          </p:nvSpPr>
          <p:spPr bwMode="auto">
            <a:xfrm>
              <a:off x="2029"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50" name="Rectangle 465"/>
            <p:cNvSpPr>
              <a:spLocks noChangeArrowheads="1"/>
            </p:cNvSpPr>
            <p:nvPr/>
          </p:nvSpPr>
          <p:spPr bwMode="auto">
            <a:xfrm>
              <a:off x="2129"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51" name="Rectangle 466"/>
            <p:cNvSpPr>
              <a:spLocks noChangeArrowheads="1"/>
            </p:cNvSpPr>
            <p:nvPr/>
          </p:nvSpPr>
          <p:spPr bwMode="auto">
            <a:xfrm>
              <a:off x="2228"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52" name="Rectangle 467"/>
            <p:cNvSpPr>
              <a:spLocks noChangeArrowheads="1"/>
            </p:cNvSpPr>
            <p:nvPr/>
          </p:nvSpPr>
          <p:spPr bwMode="auto">
            <a:xfrm>
              <a:off x="2328"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53" name="Rectangle 468"/>
            <p:cNvSpPr>
              <a:spLocks noChangeArrowheads="1"/>
            </p:cNvSpPr>
            <p:nvPr/>
          </p:nvSpPr>
          <p:spPr bwMode="auto">
            <a:xfrm>
              <a:off x="2427"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54" name="Rectangle 469"/>
            <p:cNvSpPr>
              <a:spLocks noChangeArrowheads="1"/>
            </p:cNvSpPr>
            <p:nvPr/>
          </p:nvSpPr>
          <p:spPr bwMode="auto">
            <a:xfrm>
              <a:off x="2527"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55" name="Rectangle 470"/>
            <p:cNvSpPr>
              <a:spLocks noChangeArrowheads="1"/>
            </p:cNvSpPr>
            <p:nvPr/>
          </p:nvSpPr>
          <p:spPr bwMode="auto">
            <a:xfrm>
              <a:off x="2626" y="3482"/>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56" name="Rectangle 471"/>
            <p:cNvSpPr>
              <a:spLocks noChangeArrowheads="1"/>
            </p:cNvSpPr>
            <p:nvPr/>
          </p:nvSpPr>
          <p:spPr bwMode="auto">
            <a:xfrm>
              <a:off x="2726"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57" name="Rectangle 472"/>
            <p:cNvSpPr>
              <a:spLocks noChangeArrowheads="1"/>
            </p:cNvSpPr>
            <p:nvPr/>
          </p:nvSpPr>
          <p:spPr bwMode="auto">
            <a:xfrm>
              <a:off x="2825" y="3482"/>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58" name="Rectangle 473"/>
            <p:cNvSpPr>
              <a:spLocks noChangeArrowheads="1"/>
            </p:cNvSpPr>
            <p:nvPr/>
          </p:nvSpPr>
          <p:spPr bwMode="auto">
            <a:xfrm>
              <a:off x="538" y="3571"/>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59" name="Rectangle 474"/>
            <p:cNvSpPr>
              <a:spLocks noChangeArrowheads="1"/>
            </p:cNvSpPr>
            <p:nvPr/>
          </p:nvSpPr>
          <p:spPr bwMode="auto">
            <a:xfrm>
              <a:off x="637" y="3571"/>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60" name="Rectangle 475"/>
            <p:cNvSpPr>
              <a:spLocks noChangeArrowheads="1"/>
            </p:cNvSpPr>
            <p:nvPr/>
          </p:nvSpPr>
          <p:spPr bwMode="auto">
            <a:xfrm>
              <a:off x="737" y="3571"/>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61" name="Rectangle 476"/>
            <p:cNvSpPr>
              <a:spLocks noChangeArrowheads="1"/>
            </p:cNvSpPr>
            <p:nvPr/>
          </p:nvSpPr>
          <p:spPr bwMode="auto">
            <a:xfrm>
              <a:off x="836"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62" name="Rectangle 477"/>
            <p:cNvSpPr>
              <a:spLocks noChangeArrowheads="1"/>
            </p:cNvSpPr>
            <p:nvPr/>
          </p:nvSpPr>
          <p:spPr bwMode="auto">
            <a:xfrm>
              <a:off x="936"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63" name="Rectangle 478"/>
            <p:cNvSpPr>
              <a:spLocks noChangeArrowheads="1"/>
            </p:cNvSpPr>
            <p:nvPr/>
          </p:nvSpPr>
          <p:spPr bwMode="auto">
            <a:xfrm>
              <a:off x="1035"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64" name="Rectangle 479"/>
            <p:cNvSpPr>
              <a:spLocks noChangeArrowheads="1"/>
            </p:cNvSpPr>
            <p:nvPr/>
          </p:nvSpPr>
          <p:spPr bwMode="auto">
            <a:xfrm>
              <a:off x="1134"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65" name="Rectangle 480"/>
            <p:cNvSpPr>
              <a:spLocks noChangeArrowheads="1"/>
            </p:cNvSpPr>
            <p:nvPr/>
          </p:nvSpPr>
          <p:spPr bwMode="auto">
            <a:xfrm>
              <a:off x="1234"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66" name="Rectangle 481"/>
            <p:cNvSpPr>
              <a:spLocks noChangeArrowheads="1"/>
            </p:cNvSpPr>
            <p:nvPr/>
          </p:nvSpPr>
          <p:spPr bwMode="auto">
            <a:xfrm>
              <a:off x="1333"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67" name="Rectangle 482"/>
            <p:cNvSpPr>
              <a:spLocks noChangeArrowheads="1"/>
            </p:cNvSpPr>
            <p:nvPr/>
          </p:nvSpPr>
          <p:spPr bwMode="auto">
            <a:xfrm>
              <a:off x="1433"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68" name="Rectangle 483"/>
            <p:cNvSpPr>
              <a:spLocks noChangeArrowheads="1"/>
            </p:cNvSpPr>
            <p:nvPr/>
          </p:nvSpPr>
          <p:spPr bwMode="auto">
            <a:xfrm>
              <a:off x="1532"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69" name="Rectangle 484"/>
            <p:cNvSpPr>
              <a:spLocks noChangeArrowheads="1"/>
            </p:cNvSpPr>
            <p:nvPr/>
          </p:nvSpPr>
          <p:spPr bwMode="auto">
            <a:xfrm>
              <a:off x="1632" y="3571"/>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70" name="Rectangle 485"/>
            <p:cNvSpPr>
              <a:spLocks noChangeArrowheads="1"/>
            </p:cNvSpPr>
            <p:nvPr/>
          </p:nvSpPr>
          <p:spPr bwMode="auto">
            <a:xfrm>
              <a:off x="1731"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71" name="Rectangle 486"/>
            <p:cNvSpPr>
              <a:spLocks noChangeArrowheads="1"/>
            </p:cNvSpPr>
            <p:nvPr/>
          </p:nvSpPr>
          <p:spPr bwMode="auto">
            <a:xfrm>
              <a:off x="1831"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72" name="Rectangle 487"/>
            <p:cNvSpPr>
              <a:spLocks noChangeArrowheads="1"/>
            </p:cNvSpPr>
            <p:nvPr/>
          </p:nvSpPr>
          <p:spPr bwMode="auto">
            <a:xfrm>
              <a:off x="1930"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73" name="Rectangle 488"/>
            <p:cNvSpPr>
              <a:spLocks noChangeArrowheads="1"/>
            </p:cNvSpPr>
            <p:nvPr/>
          </p:nvSpPr>
          <p:spPr bwMode="auto">
            <a:xfrm>
              <a:off x="2029"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74" name="Rectangle 489"/>
            <p:cNvSpPr>
              <a:spLocks noChangeArrowheads="1"/>
            </p:cNvSpPr>
            <p:nvPr/>
          </p:nvSpPr>
          <p:spPr bwMode="auto">
            <a:xfrm>
              <a:off x="2129"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75" name="Rectangle 490"/>
            <p:cNvSpPr>
              <a:spLocks noChangeArrowheads="1"/>
            </p:cNvSpPr>
            <p:nvPr/>
          </p:nvSpPr>
          <p:spPr bwMode="auto">
            <a:xfrm>
              <a:off x="2228"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76" name="Rectangle 491"/>
            <p:cNvSpPr>
              <a:spLocks noChangeArrowheads="1"/>
            </p:cNvSpPr>
            <p:nvPr/>
          </p:nvSpPr>
          <p:spPr bwMode="auto">
            <a:xfrm>
              <a:off x="2328"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77" name="Rectangle 492"/>
            <p:cNvSpPr>
              <a:spLocks noChangeArrowheads="1"/>
            </p:cNvSpPr>
            <p:nvPr/>
          </p:nvSpPr>
          <p:spPr bwMode="auto">
            <a:xfrm>
              <a:off x="2427"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78" name="Rectangle 493"/>
            <p:cNvSpPr>
              <a:spLocks noChangeArrowheads="1"/>
            </p:cNvSpPr>
            <p:nvPr/>
          </p:nvSpPr>
          <p:spPr bwMode="auto">
            <a:xfrm>
              <a:off x="2527" y="3571"/>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79" name="Rectangle 494"/>
            <p:cNvSpPr>
              <a:spLocks noChangeArrowheads="1"/>
            </p:cNvSpPr>
            <p:nvPr/>
          </p:nvSpPr>
          <p:spPr bwMode="auto">
            <a:xfrm>
              <a:off x="2626" y="3571"/>
              <a:ext cx="50" cy="50"/>
            </a:xfrm>
            <a:prstGeom prst="rect">
              <a:avLst/>
            </a:prstGeom>
            <a:solidFill>
              <a:srgbClr val="990000"/>
            </a:solidFill>
            <a:ln w="19050" algn="ctr">
              <a:noFill/>
              <a:miter lim="800000"/>
              <a:headEnd/>
              <a:tailEnd/>
            </a:ln>
          </p:spPr>
          <p:txBody>
            <a:bodyPr wrap="none" anchor="ctr"/>
            <a:lstStyle/>
            <a:p>
              <a:endParaRPr lang="zh-TW" altLang="en-US"/>
            </a:p>
          </p:txBody>
        </p:sp>
        <p:sp>
          <p:nvSpPr>
            <p:cNvPr id="194680" name="Rectangle 495"/>
            <p:cNvSpPr>
              <a:spLocks noChangeArrowheads="1"/>
            </p:cNvSpPr>
            <p:nvPr/>
          </p:nvSpPr>
          <p:spPr bwMode="auto">
            <a:xfrm>
              <a:off x="2726" y="3571"/>
              <a:ext cx="50" cy="50"/>
            </a:xfrm>
            <a:prstGeom prst="rect">
              <a:avLst/>
            </a:prstGeom>
            <a:solidFill>
              <a:srgbClr val="99CC00"/>
            </a:solidFill>
            <a:ln w="19050" algn="ctr">
              <a:noFill/>
              <a:miter lim="800000"/>
              <a:headEnd/>
              <a:tailEnd/>
            </a:ln>
          </p:spPr>
          <p:txBody>
            <a:bodyPr wrap="none" anchor="ctr"/>
            <a:lstStyle/>
            <a:p>
              <a:endParaRPr lang="zh-TW" altLang="en-US"/>
            </a:p>
          </p:txBody>
        </p:sp>
        <p:sp>
          <p:nvSpPr>
            <p:cNvPr id="194681" name="Rectangle 496"/>
            <p:cNvSpPr>
              <a:spLocks noChangeArrowheads="1"/>
            </p:cNvSpPr>
            <p:nvPr/>
          </p:nvSpPr>
          <p:spPr bwMode="auto">
            <a:xfrm>
              <a:off x="2825" y="3571"/>
              <a:ext cx="50" cy="50"/>
            </a:xfrm>
            <a:prstGeom prst="rect">
              <a:avLst/>
            </a:prstGeom>
            <a:solidFill>
              <a:srgbClr val="99CC00"/>
            </a:solidFill>
            <a:ln w="19050" algn="ctr">
              <a:noFill/>
              <a:miter lim="800000"/>
              <a:headEnd/>
              <a:tailEnd/>
            </a:ln>
          </p:spPr>
          <p:txBody>
            <a:bodyPr wrap="none" anchor="ctr"/>
            <a:lstStyle/>
            <a:p>
              <a:endParaRPr lang="zh-TW" altLang="en-US"/>
            </a:p>
          </p:txBody>
        </p:sp>
        <p:grpSp>
          <p:nvGrpSpPr>
            <p:cNvPr id="194682" name="Group 497"/>
            <p:cNvGrpSpPr>
              <a:grpSpLocks/>
            </p:cNvGrpSpPr>
            <p:nvPr/>
          </p:nvGrpSpPr>
          <p:grpSpPr bwMode="auto">
            <a:xfrm>
              <a:off x="516" y="3458"/>
              <a:ext cx="298" cy="87"/>
              <a:chOff x="1048" y="2568"/>
              <a:chExt cx="589" cy="157"/>
            </a:xfrm>
          </p:grpSpPr>
          <p:sp>
            <p:nvSpPr>
              <p:cNvPr id="194686" name="Line 498"/>
              <p:cNvSpPr>
                <a:spLocks noChangeShapeType="1"/>
              </p:cNvSpPr>
              <p:nvPr/>
            </p:nvSpPr>
            <p:spPr bwMode="auto">
              <a:xfrm>
                <a:off x="1634" y="2568"/>
                <a:ext cx="0" cy="157"/>
              </a:xfrm>
              <a:prstGeom prst="line">
                <a:avLst/>
              </a:prstGeom>
              <a:noFill/>
              <a:ln w="3175">
                <a:solidFill>
                  <a:srgbClr val="990000"/>
                </a:solidFill>
                <a:round/>
                <a:headEnd/>
                <a:tailEnd/>
              </a:ln>
            </p:spPr>
            <p:txBody>
              <a:bodyPr/>
              <a:lstStyle/>
              <a:p>
                <a:endParaRPr lang="zh-TW" altLang="en-US"/>
              </a:p>
            </p:txBody>
          </p:sp>
          <p:sp>
            <p:nvSpPr>
              <p:cNvPr id="194687" name="Line 499"/>
              <p:cNvSpPr>
                <a:spLocks noChangeShapeType="1"/>
              </p:cNvSpPr>
              <p:nvPr/>
            </p:nvSpPr>
            <p:spPr bwMode="auto">
              <a:xfrm flipH="1">
                <a:off x="1048" y="2572"/>
                <a:ext cx="589" cy="0"/>
              </a:xfrm>
              <a:prstGeom prst="line">
                <a:avLst/>
              </a:prstGeom>
              <a:noFill/>
              <a:ln w="3175">
                <a:solidFill>
                  <a:srgbClr val="990000"/>
                </a:solidFill>
                <a:round/>
                <a:headEnd/>
                <a:tailEnd type="triangle" w="sm" len="sm"/>
              </a:ln>
            </p:spPr>
            <p:txBody>
              <a:bodyPr/>
              <a:lstStyle/>
              <a:p>
                <a:endParaRPr lang="zh-TW" altLang="en-US"/>
              </a:p>
            </p:txBody>
          </p:sp>
        </p:grpSp>
        <p:sp>
          <p:nvSpPr>
            <p:cNvPr id="194683" name="Text Box 500"/>
            <p:cNvSpPr txBox="1">
              <a:spLocks noChangeArrowheads="1"/>
            </p:cNvSpPr>
            <p:nvPr/>
          </p:nvSpPr>
          <p:spPr bwMode="auto">
            <a:xfrm>
              <a:off x="2511" y="3377"/>
              <a:ext cx="356" cy="116"/>
            </a:xfrm>
            <a:prstGeom prst="rect">
              <a:avLst/>
            </a:prstGeom>
            <a:noFill/>
            <a:ln w="19050" algn="ctr">
              <a:noFill/>
              <a:miter lim="800000"/>
              <a:headEnd/>
              <a:tailEnd/>
            </a:ln>
          </p:spPr>
          <p:txBody>
            <a:bodyPr>
              <a:spAutoFit/>
            </a:bodyPr>
            <a:lstStyle/>
            <a:p>
              <a:pPr>
                <a:spcBef>
                  <a:spcPct val="50000"/>
                </a:spcBef>
              </a:pPr>
              <a:r>
                <a:rPr lang="en-US" altLang="zh-TW" sz="600">
                  <a:solidFill>
                    <a:srgbClr val="990000"/>
                  </a:solidFill>
                  <a:latin typeface="微軟正黑體" pitchFamily="34" charset="-120"/>
                  <a:ea typeface="微軟正黑體" pitchFamily="34" charset="-120"/>
                </a:rPr>
                <a:t>&lt; 5 </a:t>
              </a:r>
              <a:r>
                <a:rPr lang="zh-TW" altLang="en-US" sz="600">
                  <a:solidFill>
                    <a:srgbClr val="990000"/>
                  </a:solidFill>
                  <a:latin typeface="微軟正黑體" pitchFamily="34" charset="-120"/>
                  <a:ea typeface="微軟正黑體" pitchFamily="34" charset="-120"/>
                </a:rPr>
                <a:t>不算</a:t>
              </a:r>
            </a:p>
          </p:txBody>
        </p:sp>
        <p:sp>
          <p:nvSpPr>
            <p:cNvPr id="194684" name="Text Box 501"/>
            <p:cNvSpPr txBox="1">
              <a:spLocks noChangeArrowheads="1"/>
            </p:cNvSpPr>
            <p:nvPr/>
          </p:nvSpPr>
          <p:spPr bwMode="auto">
            <a:xfrm>
              <a:off x="512" y="3369"/>
              <a:ext cx="515" cy="116"/>
            </a:xfrm>
            <a:prstGeom prst="rect">
              <a:avLst/>
            </a:prstGeom>
            <a:noFill/>
            <a:ln w="19050" algn="ctr">
              <a:noFill/>
              <a:miter lim="800000"/>
              <a:headEnd/>
              <a:tailEnd/>
            </a:ln>
          </p:spPr>
          <p:txBody>
            <a:bodyPr>
              <a:spAutoFit/>
            </a:bodyPr>
            <a:lstStyle/>
            <a:p>
              <a:pPr>
                <a:spcBef>
                  <a:spcPct val="50000"/>
                </a:spcBef>
              </a:pPr>
              <a:r>
                <a:rPr lang="zh-TW" altLang="en-US" sz="600">
                  <a:solidFill>
                    <a:srgbClr val="990000"/>
                  </a:solidFill>
                  <a:latin typeface="微軟正黑體" pitchFamily="34" charset="-120"/>
                  <a:ea typeface="微軟正黑體" pitchFamily="34" charset="-120"/>
                </a:rPr>
                <a:t>前</a:t>
              </a:r>
              <a:r>
                <a:rPr lang="en-US" altLang="zh-TW" sz="600">
                  <a:solidFill>
                    <a:srgbClr val="990000"/>
                  </a:solidFill>
                  <a:latin typeface="微軟正黑體" pitchFamily="34" charset="-120"/>
                  <a:ea typeface="微軟正黑體" pitchFamily="34" charset="-120"/>
                </a:rPr>
                <a:t>3</a:t>
              </a:r>
              <a:r>
                <a:rPr lang="zh-TW" altLang="en-US" sz="600">
                  <a:solidFill>
                    <a:srgbClr val="990000"/>
                  </a:solidFill>
                  <a:latin typeface="微軟正黑體" pitchFamily="34" charset="-120"/>
                  <a:ea typeface="微軟正黑體" pitchFamily="34" charset="-120"/>
                </a:rPr>
                <a:t>筆資料不算</a:t>
              </a:r>
            </a:p>
          </p:txBody>
        </p:sp>
        <p:sp>
          <p:nvSpPr>
            <p:cNvPr id="194685" name="Rectangle 502"/>
            <p:cNvSpPr>
              <a:spLocks noChangeArrowheads="1"/>
            </p:cNvSpPr>
            <p:nvPr/>
          </p:nvSpPr>
          <p:spPr bwMode="auto">
            <a:xfrm>
              <a:off x="835" y="3133"/>
              <a:ext cx="50" cy="250"/>
            </a:xfrm>
            <a:prstGeom prst="rect">
              <a:avLst/>
            </a:prstGeom>
            <a:solidFill>
              <a:srgbClr val="99CC00"/>
            </a:solidFill>
            <a:ln w="19050" algn="ctr">
              <a:noFill/>
              <a:miter lim="800000"/>
              <a:headEnd/>
              <a:tailEnd/>
            </a:ln>
          </p:spPr>
          <p:txBody>
            <a:bodyPr wrap="none" anchor="ctr"/>
            <a:lstStyle/>
            <a:p>
              <a:endParaRPr lang="zh-TW" altLang="en-US"/>
            </a:p>
          </p:txBody>
        </p:sp>
      </p:grpSp>
      <p:grpSp>
        <p:nvGrpSpPr>
          <p:cNvPr id="194565" name="Group 551"/>
          <p:cNvGrpSpPr>
            <a:grpSpLocks/>
          </p:cNvGrpSpPr>
          <p:nvPr/>
        </p:nvGrpSpPr>
        <p:grpSpPr bwMode="auto">
          <a:xfrm>
            <a:off x="5254625" y="1531938"/>
            <a:ext cx="3133725" cy="2041525"/>
            <a:chOff x="3310" y="965"/>
            <a:chExt cx="1974" cy="1286"/>
          </a:xfrm>
        </p:grpSpPr>
        <p:sp>
          <p:nvSpPr>
            <p:cNvPr id="194566" name="Rectangle 507"/>
            <p:cNvSpPr>
              <a:spLocks noChangeArrowheads="1"/>
            </p:cNvSpPr>
            <p:nvPr/>
          </p:nvSpPr>
          <p:spPr bwMode="auto">
            <a:xfrm>
              <a:off x="3310" y="2097"/>
              <a:ext cx="491" cy="154"/>
            </a:xfrm>
            <a:prstGeom prst="rect">
              <a:avLst/>
            </a:prstGeom>
            <a:noFill/>
            <a:ln w="9525" algn="ctr">
              <a:noFill/>
              <a:miter lim="800000"/>
              <a:headEnd/>
              <a:tailEnd/>
            </a:ln>
          </p:spPr>
          <p:txBody>
            <a:bodyPr>
              <a:spAutoFit/>
            </a:bodyPr>
            <a:lstStyle/>
            <a:p>
              <a:pPr algn="ctr"/>
              <a:r>
                <a:rPr lang="en-US" altLang="zh-TW" sz="1000">
                  <a:solidFill>
                    <a:srgbClr val="5F5F5F"/>
                  </a:solidFill>
                  <a:latin typeface="微軟正黑體" pitchFamily="34" charset="-120"/>
                  <a:ea typeface="微軟正黑體" pitchFamily="34" charset="-120"/>
                </a:rPr>
                <a:t>6741</a:t>
              </a:r>
              <a:r>
                <a:rPr lang="zh-TW" altLang="en-US" sz="1000">
                  <a:solidFill>
                    <a:srgbClr val="5F5F5F"/>
                  </a:solidFill>
                  <a:latin typeface="微軟正黑體" pitchFamily="34" charset="-120"/>
                  <a:ea typeface="微軟正黑體" pitchFamily="34" charset="-120"/>
                </a:rPr>
                <a:t>雙頭</a:t>
              </a:r>
            </a:p>
          </p:txBody>
        </p:sp>
        <p:sp>
          <p:nvSpPr>
            <p:cNvPr id="194567" name="Rectangle 508"/>
            <p:cNvSpPr>
              <a:spLocks noChangeArrowheads="1"/>
            </p:cNvSpPr>
            <p:nvPr/>
          </p:nvSpPr>
          <p:spPr bwMode="auto">
            <a:xfrm>
              <a:off x="3745" y="2096"/>
              <a:ext cx="597" cy="154"/>
            </a:xfrm>
            <a:prstGeom prst="rect">
              <a:avLst/>
            </a:prstGeom>
            <a:noFill/>
            <a:ln w="9525" algn="ctr">
              <a:noFill/>
              <a:miter lim="800000"/>
              <a:headEnd/>
              <a:tailEnd/>
            </a:ln>
          </p:spPr>
          <p:txBody>
            <a:bodyPr>
              <a:spAutoFit/>
            </a:bodyPr>
            <a:lstStyle/>
            <a:p>
              <a:pPr algn="ctr"/>
              <a:r>
                <a:rPr lang="en-US" altLang="zh-TW" sz="1000">
                  <a:solidFill>
                    <a:srgbClr val="5F5F5F"/>
                  </a:solidFill>
                  <a:latin typeface="微軟正黑體" pitchFamily="34" charset="-120"/>
                  <a:ea typeface="微軟正黑體" pitchFamily="34" charset="-120"/>
                </a:rPr>
                <a:t>6741AD</a:t>
              </a:r>
              <a:r>
                <a:rPr lang="zh-TW" altLang="en-US" sz="1000">
                  <a:solidFill>
                    <a:srgbClr val="5F5F5F"/>
                  </a:solidFill>
                  <a:latin typeface="微軟正黑體" pitchFamily="34" charset="-120"/>
                  <a:ea typeface="微軟正黑體" pitchFamily="34" charset="-120"/>
                </a:rPr>
                <a:t>雙頭</a:t>
              </a:r>
            </a:p>
          </p:txBody>
        </p:sp>
        <p:sp>
          <p:nvSpPr>
            <p:cNvPr id="194568" name="Rectangle 509"/>
            <p:cNvSpPr>
              <a:spLocks noChangeArrowheads="1"/>
            </p:cNvSpPr>
            <p:nvPr/>
          </p:nvSpPr>
          <p:spPr bwMode="auto">
            <a:xfrm>
              <a:off x="4290" y="2096"/>
              <a:ext cx="512" cy="154"/>
            </a:xfrm>
            <a:prstGeom prst="rect">
              <a:avLst/>
            </a:prstGeom>
            <a:noFill/>
            <a:ln w="9525" algn="ctr">
              <a:noFill/>
              <a:miter lim="800000"/>
              <a:headEnd/>
              <a:tailEnd/>
            </a:ln>
          </p:spPr>
          <p:txBody>
            <a:bodyPr>
              <a:spAutoFit/>
            </a:bodyPr>
            <a:lstStyle/>
            <a:p>
              <a:pPr algn="ctr"/>
              <a:r>
                <a:rPr lang="en-US" altLang="zh-TW" sz="1000">
                  <a:solidFill>
                    <a:srgbClr val="5F5F5F"/>
                  </a:solidFill>
                  <a:latin typeface="微軟正黑體" pitchFamily="34" charset="-120"/>
                  <a:ea typeface="微軟正黑體" pitchFamily="34" charset="-120"/>
                </a:rPr>
                <a:t>6542</a:t>
              </a:r>
              <a:r>
                <a:rPr lang="zh-TW" altLang="en-US" sz="1000">
                  <a:solidFill>
                    <a:srgbClr val="5F5F5F"/>
                  </a:solidFill>
                  <a:latin typeface="微軟正黑體" pitchFamily="34" charset="-120"/>
                  <a:ea typeface="微軟正黑體" pitchFamily="34" charset="-120"/>
                </a:rPr>
                <a:t>單頭</a:t>
              </a:r>
            </a:p>
          </p:txBody>
        </p:sp>
        <p:sp>
          <p:nvSpPr>
            <p:cNvPr id="194569" name="Rectangle 510"/>
            <p:cNvSpPr>
              <a:spLocks noChangeArrowheads="1"/>
            </p:cNvSpPr>
            <p:nvPr/>
          </p:nvSpPr>
          <p:spPr bwMode="auto">
            <a:xfrm>
              <a:off x="4789" y="2097"/>
              <a:ext cx="495" cy="154"/>
            </a:xfrm>
            <a:prstGeom prst="rect">
              <a:avLst/>
            </a:prstGeom>
            <a:noFill/>
            <a:ln w="9525" algn="ctr">
              <a:noFill/>
              <a:miter lim="800000"/>
              <a:headEnd/>
              <a:tailEnd/>
            </a:ln>
          </p:spPr>
          <p:txBody>
            <a:bodyPr>
              <a:spAutoFit/>
            </a:bodyPr>
            <a:lstStyle/>
            <a:p>
              <a:pPr algn="ctr"/>
              <a:r>
                <a:rPr lang="en-US" altLang="zh-TW" sz="1000">
                  <a:solidFill>
                    <a:srgbClr val="5F5F5F"/>
                  </a:solidFill>
                  <a:latin typeface="微軟正黑體" pitchFamily="34" charset="-120"/>
                  <a:ea typeface="微軟正黑體" pitchFamily="34" charset="-120"/>
                </a:rPr>
                <a:t>6542</a:t>
              </a:r>
              <a:r>
                <a:rPr lang="zh-TW" altLang="en-US" sz="1000">
                  <a:solidFill>
                    <a:srgbClr val="5F5F5F"/>
                  </a:solidFill>
                  <a:latin typeface="微軟正黑體" pitchFamily="34" charset="-120"/>
                  <a:ea typeface="微軟正黑體" pitchFamily="34" charset="-120"/>
                </a:rPr>
                <a:t>雙頭</a:t>
              </a:r>
            </a:p>
          </p:txBody>
        </p:sp>
        <p:sp>
          <p:nvSpPr>
            <p:cNvPr id="194570" name="Rectangle 511"/>
            <p:cNvSpPr>
              <a:spLocks noChangeArrowheads="1"/>
            </p:cNvSpPr>
            <p:nvPr/>
          </p:nvSpPr>
          <p:spPr bwMode="auto">
            <a:xfrm>
              <a:off x="3409" y="1815"/>
              <a:ext cx="141" cy="88"/>
            </a:xfrm>
            <a:prstGeom prst="rect">
              <a:avLst/>
            </a:prstGeom>
            <a:solidFill>
              <a:srgbClr val="3D7A00"/>
            </a:solidFill>
            <a:ln w="19050" algn="ctr">
              <a:noFill/>
              <a:miter lim="800000"/>
              <a:headEnd/>
              <a:tailEnd/>
            </a:ln>
          </p:spPr>
          <p:txBody>
            <a:bodyPr wrap="none" lIns="91429" tIns="45715" rIns="91429" bIns="45715" anchor="ctr"/>
            <a:lstStyle/>
            <a:p>
              <a:pPr algn="ctr" defTabSz="912813"/>
              <a:endParaRPr lang="zh-TW" altLang="en-US" sz="2000">
                <a:solidFill>
                  <a:schemeClr val="bg1"/>
                </a:solidFill>
                <a:latin typeface="微軟正黑體" pitchFamily="34" charset="-120"/>
                <a:ea typeface="微軟正黑體" pitchFamily="34" charset="-120"/>
              </a:endParaRPr>
            </a:p>
          </p:txBody>
        </p:sp>
        <p:sp>
          <p:nvSpPr>
            <p:cNvPr id="194571" name="Rectangle 512"/>
            <p:cNvSpPr>
              <a:spLocks noChangeArrowheads="1"/>
            </p:cNvSpPr>
            <p:nvPr/>
          </p:nvSpPr>
          <p:spPr bwMode="auto">
            <a:xfrm>
              <a:off x="3901" y="1776"/>
              <a:ext cx="141" cy="127"/>
            </a:xfrm>
            <a:prstGeom prst="rect">
              <a:avLst/>
            </a:prstGeom>
            <a:solidFill>
              <a:srgbClr val="3D7A00"/>
            </a:solidFill>
            <a:ln w="19050" algn="ctr">
              <a:noFill/>
              <a:miter lim="800000"/>
              <a:headEnd/>
              <a:tailEnd/>
            </a:ln>
          </p:spPr>
          <p:txBody>
            <a:bodyPr wrap="none" lIns="91429" tIns="45715" rIns="91429" bIns="45715" anchor="ctr"/>
            <a:lstStyle/>
            <a:p>
              <a:pPr algn="ctr" defTabSz="912813"/>
              <a:endParaRPr lang="zh-TW" altLang="en-US" sz="2000">
                <a:solidFill>
                  <a:schemeClr val="bg1"/>
                </a:solidFill>
                <a:latin typeface="微軟正黑體" pitchFamily="34" charset="-120"/>
                <a:ea typeface="微軟正黑體" pitchFamily="34" charset="-120"/>
              </a:endParaRPr>
            </a:p>
          </p:txBody>
        </p:sp>
        <p:sp>
          <p:nvSpPr>
            <p:cNvPr id="194572" name="Rectangle 513"/>
            <p:cNvSpPr>
              <a:spLocks noChangeArrowheads="1"/>
            </p:cNvSpPr>
            <p:nvPr/>
          </p:nvSpPr>
          <p:spPr bwMode="auto">
            <a:xfrm>
              <a:off x="4393" y="1533"/>
              <a:ext cx="141" cy="127"/>
            </a:xfrm>
            <a:prstGeom prst="rect">
              <a:avLst/>
            </a:prstGeom>
            <a:solidFill>
              <a:srgbClr val="3D7A00"/>
            </a:solidFill>
            <a:ln w="19050" algn="ctr">
              <a:noFill/>
              <a:miter lim="800000"/>
              <a:headEnd/>
              <a:tailEnd/>
            </a:ln>
          </p:spPr>
          <p:txBody>
            <a:bodyPr wrap="none" lIns="91429" tIns="45715" rIns="91429" bIns="45715" anchor="ctr"/>
            <a:lstStyle/>
            <a:p>
              <a:pPr algn="ctr" defTabSz="912813"/>
              <a:endParaRPr lang="zh-TW" altLang="en-US" sz="2000">
                <a:solidFill>
                  <a:schemeClr val="bg1"/>
                </a:solidFill>
                <a:latin typeface="微軟正黑體" pitchFamily="34" charset="-120"/>
                <a:ea typeface="微軟正黑體" pitchFamily="34" charset="-120"/>
              </a:endParaRPr>
            </a:p>
          </p:txBody>
        </p:sp>
        <p:sp>
          <p:nvSpPr>
            <p:cNvPr id="194573" name="Rectangle 514"/>
            <p:cNvSpPr>
              <a:spLocks noChangeArrowheads="1"/>
            </p:cNvSpPr>
            <p:nvPr/>
          </p:nvSpPr>
          <p:spPr bwMode="auto">
            <a:xfrm>
              <a:off x="4885" y="1494"/>
              <a:ext cx="141" cy="166"/>
            </a:xfrm>
            <a:prstGeom prst="rect">
              <a:avLst/>
            </a:prstGeom>
            <a:solidFill>
              <a:srgbClr val="3D7A00"/>
            </a:solidFill>
            <a:ln w="19050" algn="ctr">
              <a:noFill/>
              <a:miter lim="800000"/>
              <a:headEnd/>
              <a:tailEnd/>
            </a:ln>
          </p:spPr>
          <p:txBody>
            <a:bodyPr wrap="none" lIns="91429" tIns="45715" rIns="91429" bIns="45715" anchor="ctr"/>
            <a:lstStyle/>
            <a:p>
              <a:pPr algn="ctr" defTabSz="912813"/>
              <a:endParaRPr lang="zh-TW" altLang="en-US" sz="2000">
                <a:solidFill>
                  <a:schemeClr val="bg1"/>
                </a:solidFill>
                <a:latin typeface="微軟正黑體" pitchFamily="34" charset="-120"/>
                <a:ea typeface="微軟正黑體" pitchFamily="34" charset="-120"/>
              </a:endParaRPr>
            </a:p>
          </p:txBody>
        </p:sp>
        <p:sp>
          <p:nvSpPr>
            <p:cNvPr id="194574" name="Rectangle 515"/>
            <p:cNvSpPr>
              <a:spLocks noChangeArrowheads="1"/>
            </p:cNvSpPr>
            <p:nvPr/>
          </p:nvSpPr>
          <p:spPr bwMode="auto">
            <a:xfrm>
              <a:off x="4885" y="1079"/>
              <a:ext cx="141" cy="409"/>
            </a:xfrm>
            <a:prstGeom prst="rect">
              <a:avLst/>
            </a:prstGeom>
            <a:solidFill>
              <a:srgbClr val="00667A"/>
            </a:solidFill>
            <a:ln w="19050" algn="ctr">
              <a:noFill/>
              <a:miter lim="800000"/>
              <a:headEnd/>
              <a:tailEnd/>
            </a:ln>
          </p:spPr>
          <p:txBody>
            <a:bodyPr wrap="none" lIns="91429" tIns="45715" rIns="91429" bIns="45715" anchor="ctr"/>
            <a:lstStyle/>
            <a:p>
              <a:pPr algn="ctr" defTabSz="912813"/>
              <a:endParaRPr lang="zh-TW" altLang="en-US" sz="2400">
                <a:solidFill>
                  <a:schemeClr val="bg1"/>
                </a:solidFill>
                <a:latin typeface="微軟正黑體" pitchFamily="34" charset="-120"/>
                <a:ea typeface="微軟正黑體" pitchFamily="34" charset="-120"/>
              </a:endParaRPr>
            </a:p>
          </p:txBody>
        </p:sp>
        <p:sp>
          <p:nvSpPr>
            <p:cNvPr id="194575" name="Rectangle 516"/>
            <p:cNvSpPr>
              <a:spLocks noChangeArrowheads="1"/>
            </p:cNvSpPr>
            <p:nvPr/>
          </p:nvSpPr>
          <p:spPr bwMode="auto">
            <a:xfrm>
              <a:off x="4393" y="1206"/>
              <a:ext cx="141" cy="321"/>
            </a:xfrm>
            <a:prstGeom prst="rect">
              <a:avLst/>
            </a:prstGeom>
            <a:solidFill>
              <a:srgbClr val="00667A"/>
            </a:solidFill>
            <a:ln w="19050" algn="ctr">
              <a:noFill/>
              <a:miter lim="800000"/>
              <a:headEnd/>
              <a:tailEnd/>
            </a:ln>
          </p:spPr>
          <p:txBody>
            <a:bodyPr wrap="none" lIns="91429" tIns="45715" rIns="91429" bIns="45715" anchor="ctr"/>
            <a:lstStyle/>
            <a:p>
              <a:pPr algn="ctr" defTabSz="912813"/>
              <a:endParaRPr lang="zh-TW" altLang="en-US" sz="2400">
                <a:solidFill>
                  <a:schemeClr val="bg1"/>
                </a:solidFill>
                <a:latin typeface="微軟正黑體" pitchFamily="34" charset="-120"/>
                <a:ea typeface="微軟正黑體" pitchFamily="34" charset="-120"/>
              </a:endParaRPr>
            </a:p>
          </p:txBody>
        </p:sp>
        <p:sp>
          <p:nvSpPr>
            <p:cNvPr id="194576" name="Rectangle 517"/>
            <p:cNvSpPr>
              <a:spLocks noChangeArrowheads="1"/>
            </p:cNvSpPr>
            <p:nvPr/>
          </p:nvSpPr>
          <p:spPr bwMode="auto">
            <a:xfrm>
              <a:off x="3901" y="1469"/>
              <a:ext cx="141" cy="301"/>
            </a:xfrm>
            <a:prstGeom prst="rect">
              <a:avLst/>
            </a:prstGeom>
            <a:solidFill>
              <a:srgbClr val="00667A"/>
            </a:solidFill>
            <a:ln w="19050" algn="ctr">
              <a:noFill/>
              <a:miter lim="800000"/>
              <a:headEnd/>
              <a:tailEnd/>
            </a:ln>
          </p:spPr>
          <p:txBody>
            <a:bodyPr wrap="none" lIns="91429" tIns="45715" rIns="91429" bIns="45715" anchor="ctr"/>
            <a:lstStyle/>
            <a:p>
              <a:pPr algn="ctr" defTabSz="912813"/>
              <a:endParaRPr lang="zh-TW" altLang="en-US" sz="2400">
                <a:solidFill>
                  <a:schemeClr val="bg1"/>
                </a:solidFill>
                <a:latin typeface="微軟正黑體" pitchFamily="34" charset="-120"/>
                <a:ea typeface="微軟正黑體" pitchFamily="34" charset="-120"/>
              </a:endParaRPr>
            </a:p>
          </p:txBody>
        </p:sp>
        <p:sp>
          <p:nvSpPr>
            <p:cNvPr id="194577" name="Rectangle 518"/>
            <p:cNvSpPr>
              <a:spLocks noChangeArrowheads="1"/>
            </p:cNvSpPr>
            <p:nvPr/>
          </p:nvSpPr>
          <p:spPr bwMode="auto">
            <a:xfrm>
              <a:off x="3409" y="1593"/>
              <a:ext cx="141" cy="216"/>
            </a:xfrm>
            <a:prstGeom prst="rect">
              <a:avLst/>
            </a:prstGeom>
            <a:solidFill>
              <a:srgbClr val="00667A"/>
            </a:solidFill>
            <a:ln w="19050" algn="ctr">
              <a:noFill/>
              <a:miter lim="800000"/>
              <a:headEnd/>
              <a:tailEnd/>
            </a:ln>
          </p:spPr>
          <p:txBody>
            <a:bodyPr wrap="none" lIns="91429" tIns="45715" rIns="91429" bIns="45715" anchor="ctr"/>
            <a:lstStyle/>
            <a:p>
              <a:pPr algn="ctr" defTabSz="912813"/>
              <a:endParaRPr lang="zh-TW" altLang="en-US" sz="2400">
                <a:solidFill>
                  <a:schemeClr val="bg1"/>
                </a:solidFill>
                <a:latin typeface="微軟正黑體" pitchFamily="34" charset="-120"/>
                <a:ea typeface="微軟正黑體" pitchFamily="34" charset="-120"/>
              </a:endParaRPr>
            </a:p>
          </p:txBody>
        </p:sp>
        <p:sp>
          <p:nvSpPr>
            <p:cNvPr id="194578" name="Rectangle 519"/>
            <p:cNvSpPr>
              <a:spLocks noChangeArrowheads="1"/>
            </p:cNvSpPr>
            <p:nvPr/>
          </p:nvSpPr>
          <p:spPr bwMode="auto">
            <a:xfrm>
              <a:off x="4885" y="1665"/>
              <a:ext cx="141" cy="421"/>
            </a:xfrm>
            <a:prstGeom prst="rect">
              <a:avLst/>
            </a:prstGeom>
            <a:solidFill>
              <a:srgbClr val="808080"/>
            </a:solidFill>
            <a:ln w="19050" algn="ctr">
              <a:noFill/>
              <a:miter lim="800000"/>
              <a:headEnd/>
              <a:tailEnd/>
            </a:ln>
          </p:spPr>
          <p:txBody>
            <a:bodyPr wrap="none" lIns="0" tIns="0" rIns="0" bIns="0" anchor="ctr"/>
            <a:lstStyle/>
            <a:p>
              <a:pPr algn="ctr" defTabSz="912813"/>
              <a:endParaRPr lang="zh-TW" altLang="en-US" sz="2400">
                <a:solidFill>
                  <a:schemeClr val="bg1"/>
                </a:solidFill>
                <a:latin typeface="微軟正黑體" pitchFamily="34" charset="-120"/>
                <a:ea typeface="微軟正黑體" pitchFamily="34" charset="-120"/>
              </a:endParaRPr>
            </a:p>
          </p:txBody>
        </p:sp>
        <p:sp>
          <p:nvSpPr>
            <p:cNvPr id="194579" name="Rectangle 520"/>
            <p:cNvSpPr>
              <a:spLocks noChangeArrowheads="1"/>
            </p:cNvSpPr>
            <p:nvPr/>
          </p:nvSpPr>
          <p:spPr bwMode="auto">
            <a:xfrm>
              <a:off x="4393" y="1665"/>
              <a:ext cx="141" cy="421"/>
            </a:xfrm>
            <a:prstGeom prst="rect">
              <a:avLst/>
            </a:prstGeom>
            <a:solidFill>
              <a:srgbClr val="808080"/>
            </a:solidFill>
            <a:ln w="19050" algn="ctr">
              <a:noFill/>
              <a:miter lim="800000"/>
              <a:headEnd/>
              <a:tailEnd/>
            </a:ln>
          </p:spPr>
          <p:txBody>
            <a:bodyPr wrap="none" lIns="0" tIns="0" rIns="0" bIns="0" anchor="ctr"/>
            <a:lstStyle/>
            <a:p>
              <a:pPr algn="ctr" defTabSz="912813"/>
              <a:endParaRPr lang="zh-TW" altLang="en-US" sz="2400">
                <a:solidFill>
                  <a:schemeClr val="bg1"/>
                </a:solidFill>
                <a:latin typeface="微軟正黑體" pitchFamily="34" charset="-120"/>
                <a:ea typeface="微軟正黑體" pitchFamily="34" charset="-120"/>
              </a:endParaRPr>
            </a:p>
          </p:txBody>
        </p:sp>
        <p:sp>
          <p:nvSpPr>
            <p:cNvPr id="194580" name="Rectangle 521"/>
            <p:cNvSpPr>
              <a:spLocks noChangeArrowheads="1"/>
            </p:cNvSpPr>
            <p:nvPr/>
          </p:nvSpPr>
          <p:spPr bwMode="auto">
            <a:xfrm>
              <a:off x="3901" y="1909"/>
              <a:ext cx="141" cy="177"/>
            </a:xfrm>
            <a:prstGeom prst="rect">
              <a:avLst/>
            </a:prstGeom>
            <a:solidFill>
              <a:srgbClr val="808080"/>
            </a:solidFill>
            <a:ln w="19050" algn="ctr">
              <a:noFill/>
              <a:miter lim="800000"/>
              <a:headEnd/>
              <a:tailEnd/>
            </a:ln>
          </p:spPr>
          <p:txBody>
            <a:bodyPr wrap="none" lIns="0" tIns="0" rIns="0" bIns="0" anchor="ctr"/>
            <a:lstStyle/>
            <a:p>
              <a:pPr algn="ctr" defTabSz="912813"/>
              <a:endParaRPr lang="zh-TW" altLang="en-US" sz="2400">
                <a:solidFill>
                  <a:schemeClr val="bg1"/>
                </a:solidFill>
                <a:latin typeface="微軟正黑體" pitchFamily="34" charset="-120"/>
                <a:ea typeface="微軟正黑體" pitchFamily="34" charset="-120"/>
              </a:endParaRPr>
            </a:p>
          </p:txBody>
        </p:sp>
        <p:sp>
          <p:nvSpPr>
            <p:cNvPr id="194581" name="Rectangle 522"/>
            <p:cNvSpPr>
              <a:spLocks noChangeArrowheads="1"/>
            </p:cNvSpPr>
            <p:nvPr/>
          </p:nvSpPr>
          <p:spPr bwMode="auto">
            <a:xfrm>
              <a:off x="3409" y="1909"/>
              <a:ext cx="141" cy="177"/>
            </a:xfrm>
            <a:prstGeom prst="rect">
              <a:avLst/>
            </a:prstGeom>
            <a:solidFill>
              <a:srgbClr val="808080"/>
            </a:solidFill>
            <a:ln w="19050" algn="ctr">
              <a:noFill/>
              <a:miter lim="800000"/>
              <a:headEnd/>
              <a:tailEnd/>
            </a:ln>
          </p:spPr>
          <p:txBody>
            <a:bodyPr wrap="none" lIns="0" tIns="0" rIns="0" bIns="0" anchor="ctr"/>
            <a:lstStyle/>
            <a:p>
              <a:pPr algn="ctr" defTabSz="912813"/>
              <a:endParaRPr lang="zh-TW" altLang="en-US" sz="2400">
                <a:solidFill>
                  <a:schemeClr val="bg1"/>
                </a:solidFill>
                <a:latin typeface="微軟正黑體" pitchFamily="34" charset="-120"/>
                <a:ea typeface="微軟正黑體" pitchFamily="34" charset="-120"/>
              </a:endParaRPr>
            </a:p>
          </p:txBody>
        </p:sp>
        <p:sp>
          <p:nvSpPr>
            <p:cNvPr id="194582" name="Rectangle 523"/>
            <p:cNvSpPr>
              <a:spLocks noChangeArrowheads="1"/>
            </p:cNvSpPr>
            <p:nvPr/>
          </p:nvSpPr>
          <p:spPr bwMode="auto">
            <a:xfrm>
              <a:off x="3573" y="1997"/>
              <a:ext cx="141" cy="89"/>
            </a:xfrm>
            <a:prstGeom prst="rect">
              <a:avLst/>
            </a:prstGeom>
            <a:solidFill>
              <a:srgbClr val="3D7A00"/>
            </a:solidFill>
            <a:ln w="19050" algn="ctr">
              <a:noFill/>
              <a:miter lim="800000"/>
              <a:headEnd/>
              <a:tailEnd/>
            </a:ln>
          </p:spPr>
          <p:txBody>
            <a:bodyPr wrap="none" lIns="91429" tIns="45715" rIns="91429" bIns="45715" anchor="ctr"/>
            <a:lstStyle/>
            <a:p>
              <a:pPr algn="ctr" defTabSz="912813"/>
              <a:endParaRPr lang="zh-TW" altLang="en-US" sz="2000">
                <a:solidFill>
                  <a:schemeClr val="bg1"/>
                </a:solidFill>
                <a:latin typeface="微軟正黑體" pitchFamily="34" charset="-120"/>
                <a:ea typeface="微軟正黑體" pitchFamily="34" charset="-120"/>
              </a:endParaRPr>
            </a:p>
          </p:txBody>
        </p:sp>
        <p:sp>
          <p:nvSpPr>
            <p:cNvPr id="194583" name="Rectangle 524"/>
            <p:cNvSpPr>
              <a:spLocks noChangeArrowheads="1"/>
            </p:cNvSpPr>
            <p:nvPr/>
          </p:nvSpPr>
          <p:spPr bwMode="auto">
            <a:xfrm>
              <a:off x="4065" y="1958"/>
              <a:ext cx="141" cy="128"/>
            </a:xfrm>
            <a:prstGeom prst="rect">
              <a:avLst/>
            </a:prstGeom>
            <a:solidFill>
              <a:srgbClr val="3D7A00"/>
            </a:solidFill>
            <a:ln w="19050" algn="ctr">
              <a:noFill/>
              <a:miter lim="800000"/>
              <a:headEnd/>
              <a:tailEnd/>
            </a:ln>
          </p:spPr>
          <p:txBody>
            <a:bodyPr wrap="none" lIns="91429" tIns="45715" rIns="91429" bIns="45715" anchor="ctr"/>
            <a:lstStyle/>
            <a:p>
              <a:pPr algn="ctr" defTabSz="912813"/>
              <a:endParaRPr lang="zh-TW" altLang="en-US" sz="2000">
                <a:solidFill>
                  <a:schemeClr val="bg1"/>
                </a:solidFill>
                <a:latin typeface="微軟正黑體" pitchFamily="34" charset="-120"/>
                <a:ea typeface="微軟正黑體" pitchFamily="34" charset="-120"/>
              </a:endParaRPr>
            </a:p>
          </p:txBody>
        </p:sp>
        <p:sp>
          <p:nvSpPr>
            <p:cNvPr id="194584" name="Rectangle 525"/>
            <p:cNvSpPr>
              <a:spLocks noChangeArrowheads="1"/>
            </p:cNvSpPr>
            <p:nvPr/>
          </p:nvSpPr>
          <p:spPr bwMode="auto">
            <a:xfrm>
              <a:off x="4557" y="1958"/>
              <a:ext cx="141" cy="128"/>
            </a:xfrm>
            <a:prstGeom prst="rect">
              <a:avLst/>
            </a:prstGeom>
            <a:solidFill>
              <a:srgbClr val="3D7A00"/>
            </a:solidFill>
            <a:ln w="19050" algn="ctr">
              <a:noFill/>
              <a:miter lim="800000"/>
              <a:headEnd/>
              <a:tailEnd/>
            </a:ln>
          </p:spPr>
          <p:txBody>
            <a:bodyPr wrap="none" lIns="91429" tIns="45715" rIns="91429" bIns="45715" anchor="ctr"/>
            <a:lstStyle/>
            <a:p>
              <a:pPr algn="ctr" defTabSz="912813"/>
              <a:endParaRPr lang="zh-TW" altLang="en-US" sz="2000">
                <a:solidFill>
                  <a:schemeClr val="bg1"/>
                </a:solidFill>
                <a:latin typeface="微軟正黑體" pitchFamily="34" charset="-120"/>
                <a:ea typeface="微軟正黑體" pitchFamily="34" charset="-120"/>
              </a:endParaRPr>
            </a:p>
          </p:txBody>
        </p:sp>
        <p:sp>
          <p:nvSpPr>
            <p:cNvPr id="194585" name="Rectangle 526"/>
            <p:cNvSpPr>
              <a:spLocks noChangeArrowheads="1"/>
            </p:cNvSpPr>
            <p:nvPr/>
          </p:nvSpPr>
          <p:spPr bwMode="auto">
            <a:xfrm>
              <a:off x="5049" y="1920"/>
              <a:ext cx="141" cy="166"/>
            </a:xfrm>
            <a:prstGeom prst="rect">
              <a:avLst/>
            </a:prstGeom>
            <a:solidFill>
              <a:srgbClr val="3D7A00"/>
            </a:solidFill>
            <a:ln w="19050" algn="ctr">
              <a:noFill/>
              <a:miter lim="800000"/>
              <a:headEnd/>
              <a:tailEnd/>
            </a:ln>
          </p:spPr>
          <p:txBody>
            <a:bodyPr wrap="none" lIns="91429" tIns="45715" rIns="91429" bIns="45715" anchor="ctr"/>
            <a:lstStyle/>
            <a:p>
              <a:pPr algn="ctr" defTabSz="912813"/>
              <a:endParaRPr lang="zh-TW" altLang="en-US" sz="2000">
                <a:solidFill>
                  <a:schemeClr val="bg1"/>
                </a:solidFill>
                <a:latin typeface="微軟正黑體" pitchFamily="34" charset="-120"/>
                <a:ea typeface="微軟正黑體" pitchFamily="34" charset="-120"/>
              </a:endParaRPr>
            </a:p>
          </p:txBody>
        </p:sp>
        <p:sp>
          <p:nvSpPr>
            <p:cNvPr id="194586" name="Rectangle 528"/>
            <p:cNvSpPr>
              <a:spLocks noChangeArrowheads="1"/>
            </p:cNvSpPr>
            <p:nvPr/>
          </p:nvSpPr>
          <p:spPr bwMode="auto">
            <a:xfrm>
              <a:off x="3310" y="1114"/>
              <a:ext cx="70" cy="66"/>
            </a:xfrm>
            <a:prstGeom prst="rect">
              <a:avLst/>
            </a:prstGeom>
            <a:solidFill>
              <a:srgbClr val="3D7A00"/>
            </a:solidFill>
            <a:ln w="19050" algn="ctr">
              <a:noFill/>
              <a:miter lim="800000"/>
              <a:headEnd/>
              <a:tailEnd/>
            </a:ln>
          </p:spPr>
          <p:txBody>
            <a:bodyPr wrap="none" lIns="91429" tIns="45715" rIns="91429" bIns="45715" anchor="ctr"/>
            <a:lstStyle/>
            <a:p>
              <a:pPr algn="ctr" defTabSz="912813"/>
              <a:endParaRPr lang="zh-TW" altLang="en-US" sz="1000">
                <a:solidFill>
                  <a:schemeClr val="bg1"/>
                </a:solidFill>
                <a:latin typeface="微軟正黑體" pitchFamily="34" charset="-120"/>
                <a:ea typeface="微軟正黑體" pitchFamily="34" charset="-120"/>
              </a:endParaRPr>
            </a:p>
          </p:txBody>
        </p:sp>
        <p:sp>
          <p:nvSpPr>
            <p:cNvPr id="194587" name="Rectangle 529"/>
            <p:cNvSpPr>
              <a:spLocks noChangeArrowheads="1"/>
            </p:cNvSpPr>
            <p:nvPr/>
          </p:nvSpPr>
          <p:spPr bwMode="auto">
            <a:xfrm>
              <a:off x="3380" y="981"/>
              <a:ext cx="328" cy="111"/>
            </a:xfrm>
            <a:prstGeom prst="rect">
              <a:avLst/>
            </a:prstGeom>
            <a:noFill/>
            <a:ln w="19050" algn="ctr">
              <a:noFill/>
              <a:miter lim="800000"/>
              <a:headEnd/>
              <a:tailEnd/>
            </a:ln>
          </p:spPr>
          <p:txBody>
            <a:bodyPr wrap="none" lIns="91429" tIns="45715" rIns="91429" bIns="45715" anchor="ctr"/>
            <a:lstStyle/>
            <a:p>
              <a:pPr defTabSz="912813"/>
              <a:r>
                <a:rPr lang="en-US" altLang="zh-TW" sz="1000">
                  <a:solidFill>
                    <a:srgbClr val="00667A"/>
                  </a:solidFill>
                  <a:latin typeface="微軟正黑體" pitchFamily="34" charset="-120"/>
                  <a:ea typeface="微軟正黑體" pitchFamily="34" charset="-120"/>
                </a:rPr>
                <a:t>Setup</a:t>
              </a:r>
            </a:p>
          </p:txBody>
        </p:sp>
        <p:sp>
          <p:nvSpPr>
            <p:cNvPr id="194588" name="Rectangle 530"/>
            <p:cNvSpPr>
              <a:spLocks noChangeArrowheads="1"/>
            </p:cNvSpPr>
            <p:nvPr/>
          </p:nvSpPr>
          <p:spPr bwMode="auto">
            <a:xfrm>
              <a:off x="3310" y="1003"/>
              <a:ext cx="70" cy="67"/>
            </a:xfrm>
            <a:prstGeom prst="rect">
              <a:avLst/>
            </a:prstGeom>
            <a:solidFill>
              <a:srgbClr val="00667A"/>
            </a:solidFill>
            <a:ln w="19050" algn="ctr">
              <a:noFill/>
              <a:miter lim="800000"/>
              <a:headEnd/>
              <a:tailEnd/>
            </a:ln>
          </p:spPr>
          <p:txBody>
            <a:bodyPr wrap="none" lIns="91429" tIns="45715" rIns="91429" bIns="45715" anchor="ctr"/>
            <a:lstStyle/>
            <a:p>
              <a:pPr algn="ctr" defTabSz="912813"/>
              <a:endParaRPr lang="zh-TW" altLang="en-US" sz="1200">
                <a:solidFill>
                  <a:schemeClr val="bg1"/>
                </a:solidFill>
                <a:latin typeface="微軟正黑體" pitchFamily="34" charset="-120"/>
                <a:ea typeface="微軟正黑體" pitchFamily="34" charset="-120"/>
              </a:endParaRPr>
            </a:p>
          </p:txBody>
        </p:sp>
        <p:sp>
          <p:nvSpPr>
            <p:cNvPr id="194589" name="Rectangle 531"/>
            <p:cNvSpPr>
              <a:spLocks noChangeArrowheads="1"/>
            </p:cNvSpPr>
            <p:nvPr/>
          </p:nvSpPr>
          <p:spPr bwMode="auto">
            <a:xfrm>
              <a:off x="3380" y="1092"/>
              <a:ext cx="328" cy="110"/>
            </a:xfrm>
            <a:prstGeom prst="rect">
              <a:avLst/>
            </a:prstGeom>
            <a:noFill/>
            <a:ln w="19050" algn="ctr">
              <a:noFill/>
              <a:miter lim="800000"/>
              <a:headEnd/>
              <a:tailEnd/>
            </a:ln>
          </p:spPr>
          <p:txBody>
            <a:bodyPr wrap="none" lIns="91429" tIns="45715" rIns="91429" bIns="45715" anchor="ctr"/>
            <a:lstStyle/>
            <a:p>
              <a:pPr defTabSz="912813"/>
              <a:r>
                <a:rPr lang="en-US" altLang="zh-TW" sz="1000">
                  <a:solidFill>
                    <a:srgbClr val="3D7A00"/>
                  </a:solidFill>
                  <a:latin typeface="微軟正黑體" pitchFamily="34" charset="-120"/>
                  <a:ea typeface="微軟正黑體" pitchFamily="34" charset="-120"/>
                </a:rPr>
                <a:t>Compare</a:t>
              </a:r>
            </a:p>
          </p:txBody>
        </p:sp>
        <p:sp>
          <p:nvSpPr>
            <p:cNvPr id="194590" name="Rectangle 532"/>
            <p:cNvSpPr>
              <a:spLocks noChangeArrowheads="1"/>
            </p:cNvSpPr>
            <p:nvPr/>
          </p:nvSpPr>
          <p:spPr bwMode="auto">
            <a:xfrm>
              <a:off x="3310" y="1224"/>
              <a:ext cx="70" cy="67"/>
            </a:xfrm>
            <a:prstGeom prst="rect">
              <a:avLst/>
            </a:prstGeom>
            <a:solidFill>
              <a:srgbClr val="808080"/>
            </a:solidFill>
            <a:ln w="19050" algn="ctr">
              <a:noFill/>
              <a:miter lim="800000"/>
              <a:headEnd/>
              <a:tailEnd/>
            </a:ln>
          </p:spPr>
          <p:txBody>
            <a:bodyPr wrap="none" lIns="0" tIns="0" rIns="0" bIns="0" anchor="ctr"/>
            <a:lstStyle/>
            <a:p>
              <a:pPr algn="ctr" defTabSz="912813"/>
              <a:endParaRPr lang="zh-TW" altLang="en-US" sz="1200">
                <a:solidFill>
                  <a:schemeClr val="bg1"/>
                </a:solidFill>
                <a:latin typeface="微軟正黑體" pitchFamily="34" charset="-120"/>
                <a:ea typeface="微軟正黑體" pitchFamily="34" charset="-120"/>
              </a:endParaRPr>
            </a:p>
          </p:txBody>
        </p:sp>
        <p:sp>
          <p:nvSpPr>
            <p:cNvPr id="194591" name="Rectangle 533"/>
            <p:cNvSpPr>
              <a:spLocks noChangeArrowheads="1"/>
            </p:cNvSpPr>
            <p:nvPr/>
          </p:nvSpPr>
          <p:spPr bwMode="auto">
            <a:xfrm>
              <a:off x="3380" y="1202"/>
              <a:ext cx="328" cy="111"/>
            </a:xfrm>
            <a:prstGeom prst="rect">
              <a:avLst/>
            </a:prstGeom>
            <a:noFill/>
            <a:ln w="19050" algn="ctr">
              <a:noFill/>
              <a:miter lim="800000"/>
              <a:headEnd/>
              <a:tailEnd/>
            </a:ln>
          </p:spPr>
          <p:txBody>
            <a:bodyPr wrap="none" lIns="91429" tIns="45715" rIns="91429" bIns="45715" anchor="ctr"/>
            <a:lstStyle/>
            <a:p>
              <a:pPr defTabSz="912813"/>
              <a:r>
                <a:rPr lang="en-US" altLang="zh-TW" sz="1000">
                  <a:solidFill>
                    <a:srgbClr val="5F5F5F"/>
                  </a:solidFill>
                  <a:latin typeface="微軟正黑體" pitchFamily="34" charset="-120"/>
                  <a:ea typeface="微軟正黑體" pitchFamily="34" charset="-120"/>
                </a:rPr>
                <a:t>Soft Reset</a:t>
              </a:r>
            </a:p>
          </p:txBody>
        </p:sp>
        <p:sp>
          <p:nvSpPr>
            <p:cNvPr id="194592" name="Rectangle 534"/>
            <p:cNvSpPr>
              <a:spLocks noChangeArrowheads="1"/>
            </p:cNvSpPr>
            <p:nvPr/>
          </p:nvSpPr>
          <p:spPr bwMode="auto">
            <a:xfrm>
              <a:off x="3409" y="1471"/>
              <a:ext cx="141" cy="77"/>
            </a:xfrm>
            <a:prstGeom prst="rect">
              <a:avLst/>
            </a:prstGeom>
            <a:noFill/>
            <a:ln w="9525" algn="ctr">
              <a:noFill/>
              <a:miter lim="800000"/>
              <a:headEnd/>
              <a:tailEnd/>
            </a:ln>
          </p:spPr>
          <p:txBody>
            <a:bodyPr lIns="0" tIns="0" rIns="0" bIns="0">
              <a:spAutoFit/>
            </a:bodyPr>
            <a:lstStyle/>
            <a:p>
              <a:pPr algn="ctr"/>
              <a:r>
                <a:rPr lang="en-US" altLang="zh-TW" sz="800">
                  <a:solidFill>
                    <a:srgbClr val="FF0000"/>
                  </a:solidFill>
                  <a:latin typeface="微軟正黑體" pitchFamily="34" charset="-120"/>
                  <a:ea typeface="微軟正黑體" pitchFamily="34" charset="-120"/>
                </a:rPr>
                <a:t>28s</a:t>
              </a:r>
            </a:p>
          </p:txBody>
        </p:sp>
        <p:sp>
          <p:nvSpPr>
            <p:cNvPr id="194593" name="Rectangle 535"/>
            <p:cNvSpPr>
              <a:spLocks noChangeArrowheads="1"/>
            </p:cNvSpPr>
            <p:nvPr/>
          </p:nvSpPr>
          <p:spPr bwMode="auto">
            <a:xfrm>
              <a:off x="3902" y="1360"/>
              <a:ext cx="140" cy="77"/>
            </a:xfrm>
            <a:prstGeom prst="rect">
              <a:avLst/>
            </a:prstGeom>
            <a:noFill/>
            <a:ln w="9525" algn="ctr">
              <a:noFill/>
              <a:miter lim="800000"/>
              <a:headEnd/>
              <a:tailEnd/>
            </a:ln>
          </p:spPr>
          <p:txBody>
            <a:bodyPr lIns="0" tIns="0" rIns="0" bIns="0">
              <a:spAutoFit/>
            </a:bodyPr>
            <a:lstStyle/>
            <a:p>
              <a:pPr algn="ctr"/>
              <a:r>
                <a:rPr lang="en-US" altLang="zh-TW" sz="800">
                  <a:solidFill>
                    <a:srgbClr val="FF0000"/>
                  </a:solidFill>
                  <a:latin typeface="微軟正黑體" pitchFamily="34" charset="-120"/>
                  <a:ea typeface="微軟正黑體" pitchFamily="34" charset="-120"/>
                </a:rPr>
                <a:t>34s</a:t>
              </a:r>
            </a:p>
          </p:txBody>
        </p:sp>
        <p:sp>
          <p:nvSpPr>
            <p:cNvPr id="194594" name="Rectangle 536"/>
            <p:cNvSpPr>
              <a:spLocks noChangeArrowheads="1"/>
            </p:cNvSpPr>
            <p:nvPr/>
          </p:nvSpPr>
          <p:spPr bwMode="auto">
            <a:xfrm>
              <a:off x="4393" y="1102"/>
              <a:ext cx="141" cy="77"/>
            </a:xfrm>
            <a:prstGeom prst="rect">
              <a:avLst/>
            </a:prstGeom>
            <a:noFill/>
            <a:ln w="9525" algn="ctr">
              <a:noFill/>
              <a:miter lim="800000"/>
              <a:headEnd/>
              <a:tailEnd/>
            </a:ln>
          </p:spPr>
          <p:txBody>
            <a:bodyPr lIns="0" tIns="0" rIns="0" bIns="0">
              <a:spAutoFit/>
            </a:bodyPr>
            <a:lstStyle/>
            <a:p>
              <a:pPr algn="ctr"/>
              <a:r>
                <a:rPr lang="en-US" altLang="zh-TW" sz="800">
                  <a:solidFill>
                    <a:srgbClr val="FF0000"/>
                  </a:solidFill>
                  <a:latin typeface="微軟正黑體" pitchFamily="34" charset="-120"/>
                  <a:ea typeface="微軟正黑體" pitchFamily="34" charset="-120"/>
                </a:rPr>
                <a:t>47s</a:t>
              </a:r>
            </a:p>
          </p:txBody>
        </p:sp>
        <p:sp>
          <p:nvSpPr>
            <p:cNvPr id="194595" name="Rectangle 537"/>
            <p:cNvSpPr>
              <a:spLocks noChangeArrowheads="1"/>
            </p:cNvSpPr>
            <p:nvPr/>
          </p:nvSpPr>
          <p:spPr bwMode="auto">
            <a:xfrm>
              <a:off x="4886" y="965"/>
              <a:ext cx="140" cy="77"/>
            </a:xfrm>
            <a:prstGeom prst="rect">
              <a:avLst/>
            </a:prstGeom>
            <a:noFill/>
            <a:ln w="9525" algn="ctr">
              <a:noFill/>
              <a:miter lim="800000"/>
              <a:headEnd/>
              <a:tailEnd/>
            </a:ln>
          </p:spPr>
          <p:txBody>
            <a:bodyPr lIns="0" tIns="0" rIns="0" bIns="0">
              <a:spAutoFit/>
            </a:bodyPr>
            <a:lstStyle/>
            <a:p>
              <a:pPr algn="ctr"/>
              <a:r>
                <a:rPr lang="en-US" altLang="zh-TW" sz="800">
                  <a:solidFill>
                    <a:srgbClr val="FF0000"/>
                  </a:solidFill>
                  <a:latin typeface="微軟正黑體" pitchFamily="34" charset="-120"/>
                  <a:ea typeface="微軟正黑體" pitchFamily="34" charset="-120"/>
                </a:rPr>
                <a:t>53s</a:t>
              </a:r>
            </a:p>
          </p:txBody>
        </p:sp>
        <p:sp>
          <p:nvSpPr>
            <p:cNvPr id="194596" name="Rectangle 538"/>
            <p:cNvSpPr>
              <a:spLocks noChangeArrowheads="1"/>
            </p:cNvSpPr>
            <p:nvPr/>
          </p:nvSpPr>
          <p:spPr bwMode="auto">
            <a:xfrm>
              <a:off x="3573" y="1850"/>
              <a:ext cx="141" cy="122"/>
            </a:xfrm>
            <a:prstGeom prst="rect">
              <a:avLst/>
            </a:prstGeom>
            <a:noFill/>
            <a:ln w="9525" algn="ctr">
              <a:noFill/>
              <a:miter lim="800000"/>
              <a:headEnd/>
              <a:tailEnd/>
            </a:ln>
          </p:spPr>
          <p:txBody>
            <a:bodyPr lIns="0" tIns="72000" rIns="0" bIns="0">
              <a:spAutoFit/>
            </a:bodyPr>
            <a:lstStyle/>
            <a:p>
              <a:pPr algn="ctr"/>
              <a:r>
                <a:rPr lang="en-US" altLang="zh-TW" sz="800">
                  <a:solidFill>
                    <a:srgbClr val="FF0000"/>
                  </a:solidFill>
                  <a:latin typeface="微軟正黑體" pitchFamily="34" charset="-120"/>
                  <a:ea typeface="微軟正黑體" pitchFamily="34" charset="-120"/>
                </a:rPr>
                <a:t>6s</a:t>
              </a:r>
            </a:p>
          </p:txBody>
        </p:sp>
        <p:sp>
          <p:nvSpPr>
            <p:cNvPr id="194597" name="Rectangle 539"/>
            <p:cNvSpPr>
              <a:spLocks noChangeArrowheads="1"/>
            </p:cNvSpPr>
            <p:nvPr/>
          </p:nvSpPr>
          <p:spPr bwMode="auto">
            <a:xfrm>
              <a:off x="4065" y="1827"/>
              <a:ext cx="140" cy="122"/>
            </a:xfrm>
            <a:prstGeom prst="rect">
              <a:avLst/>
            </a:prstGeom>
            <a:noFill/>
            <a:ln w="9525" algn="ctr">
              <a:noFill/>
              <a:miter lim="800000"/>
              <a:headEnd/>
              <a:tailEnd/>
            </a:ln>
          </p:spPr>
          <p:txBody>
            <a:bodyPr lIns="0" tIns="72000" rIns="0" bIns="0">
              <a:spAutoFit/>
            </a:bodyPr>
            <a:lstStyle/>
            <a:p>
              <a:pPr algn="ctr"/>
              <a:r>
                <a:rPr lang="en-US" altLang="zh-TW" sz="800">
                  <a:solidFill>
                    <a:srgbClr val="FF0000"/>
                  </a:solidFill>
                  <a:latin typeface="微軟正黑體" pitchFamily="34" charset="-120"/>
                  <a:ea typeface="微軟正黑體" pitchFamily="34" charset="-120"/>
                </a:rPr>
                <a:t>8s</a:t>
              </a:r>
            </a:p>
          </p:txBody>
        </p:sp>
        <p:sp>
          <p:nvSpPr>
            <p:cNvPr id="194598" name="Rectangle 540"/>
            <p:cNvSpPr>
              <a:spLocks noChangeArrowheads="1"/>
            </p:cNvSpPr>
            <p:nvPr/>
          </p:nvSpPr>
          <p:spPr bwMode="auto">
            <a:xfrm>
              <a:off x="4557" y="1815"/>
              <a:ext cx="141" cy="122"/>
            </a:xfrm>
            <a:prstGeom prst="rect">
              <a:avLst/>
            </a:prstGeom>
            <a:noFill/>
            <a:ln w="9525" algn="ctr">
              <a:noFill/>
              <a:miter lim="800000"/>
              <a:headEnd/>
              <a:tailEnd/>
            </a:ln>
          </p:spPr>
          <p:txBody>
            <a:bodyPr lIns="0" tIns="72000" rIns="0" bIns="0">
              <a:spAutoFit/>
            </a:bodyPr>
            <a:lstStyle/>
            <a:p>
              <a:pPr algn="ctr"/>
              <a:r>
                <a:rPr lang="en-US" altLang="zh-TW" sz="800">
                  <a:solidFill>
                    <a:srgbClr val="FF0000"/>
                  </a:solidFill>
                  <a:latin typeface="微軟正黑體" pitchFamily="34" charset="-120"/>
                  <a:ea typeface="微軟正黑體" pitchFamily="34" charset="-120"/>
                </a:rPr>
                <a:t>8s</a:t>
              </a:r>
            </a:p>
          </p:txBody>
        </p:sp>
        <p:sp>
          <p:nvSpPr>
            <p:cNvPr id="194599" name="Rectangle 541"/>
            <p:cNvSpPr>
              <a:spLocks noChangeArrowheads="1"/>
            </p:cNvSpPr>
            <p:nvPr/>
          </p:nvSpPr>
          <p:spPr bwMode="auto">
            <a:xfrm>
              <a:off x="5049" y="1779"/>
              <a:ext cx="140" cy="122"/>
            </a:xfrm>
            <a:prstGeom prst="rect">
              <a:avLst/>
            </a:prstGeom>
            <a:noFill/>
            <a:ln w="9525" algn="ctr">
              <a:noFill/>
              <a:miter lim="800000"/>
              <a:headEnd/>
              <a:tailEnd/>
            </a:ln>
          </p:spPr>
          <p:txBody>
            <a:bodyPr lIns="0" tIns="72000" rIns="0" bIns="0">
              <a:spAutoFit/>
            </a:bodyPr>
            <a:lstStyle/>
            <a:p>
              <a:pPr algn="ctr"/>
              <a:r>
                <a:rPr lang="en-US" altLang="zh-TW" sz="800">
                  <a:solidFill>
                    <a:srgbClr val="FF0000"/>
                  </a:solidFill>
                  <a:latin typeface="微軟正黑體" pitchFamily="34" charset="-120"/>
                  <a:ea typeface="微軟正黑體" pitchFamily="34" charset="-120"/>
                </a:rPr>
                <a:t>10s</a:t>
              </a:r>
            </a:p>
          </p:txBody>
        </p:sp>
        <p:cxnSp>
          <p:nvCxnSpPr>
            <p:cNvPr id="194600" name="AutoShape 542"/>
            <p:cNvCxnSpPr>
              <a:cxnSpLocks noChangeShapeType="1"/>
              <a:stCxn id="194592" idx="3"/>
              <a:endCxn id="194596" idx="0"/>
            </p:cNvCxnSpPr>
            <p:nvPr/>
          </p:nvCxnSpPr>
          <p:spPr bwMode="auto">
            <a:xfrm>
              <a:off x="3550" y="1506"/>
              <a:ext cx="93" cy="345"/>
            </a:xfrm>
            <a:prstGeom prst="bentConnector2">
              <a:avLst/>
            </a:prstGeom>
            <a:noFill/>
            <a:ln w="12700">
              <a:solidFill>
                <a:srgbClr val="FF0000"/>
              </a:solidFill>
              <a:miter lim="800000"/>
              <a:headEnd/>
              <a:tailEnd type="triangle" w="med" len="med"/>
            </a:ln>
          </p:spPr>
        </p:cxnSp>
        <p:cxnSp>
          <p:nvCxnSpPr>
            <p:cNvPr id="194601" name="AutoShape 543"/>
            <p:cNvCxnSpPr>
              <a:cxnSpLocks noChangeShapeType="1"/>
              <a:stCxn id="194593" idx="3"/>
              <a:endCxn id="194597" idx="0"/>
            </p:cNvCxnSpPr>
            <p:nvPr/>
          </p:nvCxnSpPr>
          <p:spPr bwMode="auto">
            <a:xfrm>
              <a:off x="4042" y="1396"/>
              <a:ext cx="93" cy="431"/>
            </a:xfrm>
            <a:prstGeom prst="bentConnector2">
              <a:avLst/>
            </a:prstGeom>
            <a:noFill/>
            <a:ln w="12700">
              <a:solidFill>
                <a:srgbClr val="FF0000"/>
              </a:solidFill>
              <a:miter lim="800000"/>
              <a:headEnd/>
              <a:tailEnd type="triangle" w="med" len="med"/>
            </a:ln>
          </p:spPr>
        </p:cxnSp>
        <p:cxnSp>
          <p:nvCxnSpPr>
            <p:cNvPr id="194602" name="AutoShape 544"/>
            <p:cNvCxnSpPr>
              <a:cxnSpLocks noChangeShapeType="1"/>
              <a:stCxn id="194594" idx="3"/>
              <a:endCxn id="194598" idx="0"/>
            </p:cNvCxnSpPr>
            <p:nvPr/>
          </p:nvCxnSpPr>
          <p:spPr bwMode="auto">
            <a:xfrm>
              <a:off x="4534" y="1141"/>
              <a:ext cx="94" cy="674"/>
            </a:xfrm>
            <a:prstGeom prst="bentConnector2">
              <a:avLst/>
            </a:prstGeom>
            <a:noFill/>
            <a:ln w="12700">
              <a:solidFill>
                <a:srgbClr val="FF0000"/>
              </a:solidFill>
              <a:miter lim="800000"/>
              <a:headEnd/>
              <a:tailEnd type="triangle" w="med" len="med"/>
            </a:ln>
          </p:spPr>
        </p:cxnSp>
        <p:cxnSp>
          <p:nvCxnSpPr>
            <p:cNvPr id="194603" name="AutoShape 545"/>
            <p:cNvCxnSpPr>
              <a:cxnSpLocks noChangeShapeType="1"/>
              <a:stCxn id="194595" idx="3"/>
              <a:endCxn id="194599" idx="0"/>
            </p:cNvCxnSpPr>
            <p:nvPr/>
          </p:nvCxnSpPr>
          <p:spPr bwMode="auto">
            <a:xfrm>
              <a:off x="5026" y="1000"/>
              <a:ext cx="93" cy="779"/>
            </a:xfrm>
            <a:prstGeom prst="bentConnector2">
              <a:avLst/>
            </a:prstGeom>
            <a:noFill/>
            <a:ln w="12700">
              <a:solidFill>
                <a:srgbClr val="FF0000"/>
              </a:solidFill>
              <a:miter lim="800000"/>
              <a:headEnd/>
              <a:tailEnd type="triangle" w="med" len="med"/>
            </a:ln>
          </p:spPr>
        </p:cxnSp>
        <p:sp>
          <p:nvSpPr>
            <p:cNvPr id="194604" name="Rectangle 546"/>
            <p:cNvSpPr>
              <a:spLocks noChangeArrowheads="1"/>
            </p:cNvSpPr>
            <p:nvPr/>
          </p:nvSpPr>
          <p:spPr bwMode="auto">
            <a:xfrm>
              <a:off x="3657" y="1633"/>
              <a:ext cx="141" cy="77"/>
            </a:xfrm>
            <a:prstGeom prst="rect">
              <a:avLst/>
            </a:prstGeom>
            <a:noFill/>
            <a:ln w="9525" algn="ctr">
              <a:noFill/>
              <a:miter lim="800000"/>
              <a:headEnd/>
              <a:tailEnd/>
            </a:ln>
          </p:spPr>
          <p:txBody>
            <a:bodyPr lIns="0" tIns="0" rIns="0" bIns="0">
              <a:spAutoFit/>
            </a:bodyPr>
            <a:lstStyle/>
            <a:p>
              <a:pPr algn="ctr"/>
              <a:r>
                <a:rPr lang="en-US" altLang="zh-TW" sz="800">
                  <a:solidFill>
                    <a:srgbClr val="FF0000"/>
                  </a:solidFill>
                  <a:latin typeface="微軟正黑體" pitchFamily="34" charset="-120"/>
                  <a:ea typeface="微軟正黑體" pitchFamily="34" charset="-120"/>
                </a:rPr>
                <a:t>-22s</a:t>
              </a:r>
            </a:p>
          </p:txBody>
        </p:sp>
        <p:sp>
          <p:nvSpPr>
            <p:cNvPr id="194605" name="Rectangle 547"/>
            <p:cNvSpPr>
              <a:spLocks noChangeArrowheads="1"/>
            </p:cNvSpPr>
            <p:nvPr/>
          </p:nvSpPr>
          <p:spPr bwMode="auto">
            <a:xfrm>
              <a:off x="4142" y="1576"/>
              <a:ext cx="141" cy="77"/>
            </a:xfrm>
            <a:prstGeom prst="rect">
              <a:avLst/>
            </a:prstGeom>
            <a:noFill/>
            <a:ln w="9525" algn="ctr">
              <a:noFill/>
              <a:miter lim="800000"/>
              <a:headEnd/>
              <a:tailEnd/>
            </a:ln>
          </p:spPr>
          <p:txBody>
            <a:bodyPr lIns="0" tIns="0" rIns="0" bIns="0">
              <a:spAutoFit/>
            </a:bodyPr>
            <a:lstStyle/>
            <a:p>
              <a:pPr algn="ctr"/>
              <a:r>
                <a:rPr lang="en-US" altLang="zh-TW" sz="800">
                  <a:solidFill>
                    <a:srgbClr val="FF0000"/>
                  </a:solidFill>
                  <a:latin typeface="微軟正黑體" pitchFamily="34" charset="-120"/>
                  <a:ea typeface="微軟正黑體" pitchFamily="34" charset="-120"/>
                </a:rPr>
                <a:t>-26s</a:t>
              </a:r>
            </a:p>
          </p:txBody>
        </p:sp>
        <p:sp>
          <p:nvSpPr>
            <p:cNvPr id="194606" name="Rectangle 548"/>
            <p:cNvSpPr>
              <a:spLocks noChangeArrowheads="1"/>
            </p:cNvSpPr>
            <p:nvPr/>
          </p:nvSpPr>
          <p:spPr bwMode="auto">
            <a:xfrm>
              <a:off x="4641" y="1450"/>
              <a:ext cx="141" cy="77"/>
            </a:xfrm>
            <a:prstGeom prst="rect">
              <a:avLst/>
            </a:prstGeom>
            <a:noFill/>
            <a:ln w="9525" algn="ctr">
              <a:noFill/>
              <a:miter lim="800000"/>
              <a:headEnd/>
              <a:tailEnd/>
            </a:ln>
          </p:spPr>
          <p:txBody>
            <a:bodyPr lIns="0" tIns="0" rIns="0" bIns="0">
              <a:spAutoFit/>
            </a:bodyPr>
            <a:lstStyle/>
            <a:p>
              <a:pPr algn="ctr"/>
              <a:r>
                <a:rPr lang="en-US" altLang="zh-TW" sz="800">
                  <a:solidFill>
                    <a:srgbClr val="FF0000"/>
                  </a:solidFill>
                  <a:latin typeface="微軟正黑體" pitchFamily="34" charset="-120"/>
                  <a:ea typeface="微軟正黑體" pitchFamily="34" charset="-120"/>
                </a:rPr>
                <a:t>-39s</a:t>
              </a:r>
            </a:p>
          </p:txBody>
        </p:sp>
        <p:sp>
          <p:nvSpPr>
            <p:cNvPr id="194607" name="Rectangle 549"/>
            <p:cNvSpPr>
              <a:spLocks noChangeArrowheads="1"/>
            </p:cNvSpPr>
            <p:nvPr/>
          </p:nvSpPr>
          <p:spPr bwMode="auto">
            <a:xfrm>
              <a:off x="5133" y="1352"/>
              <a:ext cx="141" cy="77"/>
            </a:xfrm>
            <a:prstGeom prst="rect">
              <a:avLst/>
            </a:prstGeom>
            <a:noFill/>
            <a:ln w="9525" algn="ctr">
              <a:noFill/>
              <a:miter lim="800000"/>
              <a:headEnd/>
              <a:tailEnd/>
            </a:ln>
          </p:spPr>
          <p:txBody>
            <a:bodyPr lIns="0" tIns="0" rIns="0" bIns="0">
              <a:spAutoFit/>
            </a:bodyPr>
            <a:lstStyle/>
            <a:p>
              <a:pPr algn="ctr"/>
              <a:r>
                <a:rPr lang="en-US" altLang="zh-TW" sz="800">
                  <a:solidFill>
                    <a:srgbClr val="FF0000"/>
                  </a:solidFill>
                  <a:latin typeface="微軟正黑體" pitchFamily="34" charset="-120"/>
                  <a:ea typeface="微軟正黑體" pitchFamily="34" charset="-120"/>
                </a:rPr>
                <a:t>-43s</a:t>
              </a:r>
            </a:p>
          </p:txBody>
        </p:sp>
      </p:grpSp>
      <p:sp>
        <p:nvSpPr>
          <p:cNvPr id="2" name="矩形 1">
            <a:extLst>
              <a:ext uri="{FF2B5EF4-FFF2-40B4-BE49-F238E27FC236}">
                <a16:creationId xmlns:a16="http://schemas.microsoft.com/office/drawing/2014/main" id="{26FE58F1-EF21-4B96-B744-81DEC255F21C}"/>
              </a:ext>
            </a:extLst>
          </p:cNvPr>
          <p:cNvSpPr/>
          <p:nvPr/>
        </p:nvSpPr>
        <p:spPr>
          <a:xfrm>
            <a:off x="2352676" y="1768476"/>
            <a:ext cx="2381249" cy="39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a:extLst>
              <a:ext uri="{FF2B5EF4-FFF2-40B4-BE49-F238E27FC236}">
                <a16:creationId xmlns:a16="http://schemas.microsoft.com/office/drawing/2014/main" id="{63AA60D2-5133-4079-90D4-DDC52BFC43E9}"/>
              </a:ext>
            </a:extLst>
          </p:cNvPr>
          <p:cNvSpPr/>
          <p:nvPr/>
        </p:nvSpPr>
        <p:spPr>
          <a:xfrm>
            <a:off x="5121274" y="1368425"/>
            <a:ext cx="1071564" cy="715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矩形 9"/>
          <p:cNvSpPr>
            <a:spLocks noChangeArrowheads="1"/>
          </p:cNvSpPr>
          <p:nvPr/>
        </p:nvSpPr>
        <p:spPr bwMode="auto">
          <a:xfrm>
            <a:off x="1196975" y="1685925"/>
            <a:ext cx="4814888" cy="2247900"/>
          </a:xfrm>
          <a:prstGeom prst="rect">
            <a:avLst/>
          </a:prstGeom>
          <a:noFill/>
          <a:ln w="9525">
            <a:noFill/>
            <a:miter lim="800000"/>
            <a:headEnd/>
            <a:tailEnd/>
          </a:ln>
        </p:spPr>
        <p:txBody>
          <a:bodyPr>
            <a:spAutoFit/>
          </a:bodyPr>
          <a:lstStyle/>
          <a:p>
            <a:r>
              <a:rPr lang="zh-TW" altLang="en-US" sz="14000" b="1" dirty="0">
                <a:solidFill>
                  <a:srgbClr val="DA4111"/>
                </a:solidFill>
                <a:latin typeface="Microsoft YaHei" panose="020B0503020204020204" pitchFamily="34" charset="-122"/>
                <a:ea typeface="Microsoft YaHei" panose="020B0503020204020204" pitchFamily="34" charset="-122"/>
              </a:rPr>
              <a:t>設計</a:t>
            </a:r>
            <a:endParaRPr lang="en-US" altLang="zh-TW" sz="14000" b="1" dirty="0">
              <a:solidFill>
                <a:srgbClr val="DA4111"/>
              </a:solidFill>
              <a:latin typeface="Microsoft YaHei" panose="020B0503020204020204" pitchFamily="34" charset="-122"/>
              <a:ea typeface="Microsoft YaHei" panose="020B0503020204020204" pitchFamily="34" charset="-122"/>
            </a:endParaRPr>
          </a:p>
        </p:txBody>
      </p:sp>
      <p:grpSp>
        <p:nvGrpSpPr>
          <p:cNvPr id="195587" name="群組 25"/>
          <p:cNvGrpSpPr>
            <a:grpSpLocks/>
          </p:cNvGrpSpPr>
          <p:nvPr/>
        </p:nvGrpSpPr>
        <p:grpSpPr bwMode="auto">
          <a:xfrm>
            <a:off x="0" y="287338"/>
            <a:ext cx="9144000" cy="836612"/>
            <a:chOff x="0" y="216030"/>
            <a:chExt cx="9144000" cy="836640"/>
          </a:xfrm>
        </p:grpSpPr>
        <p:sp>
          <p:nvSpPr>
            <p:cNvPr id="195595" name="文字方塊 26"/>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a:t>
              </a:r>
              <a:r>
                <a:rPr lang="zh-TW" altLang="en-US" b="1">
                  <a:solidFill>
                    <a:srgbClr val="DA4111"/>
                  </a:solidFill>
                  <a:latin typeface="微軟正黑體" pitchFamily="34" charset="-120"/>
                  <a:ea typeface="微軟正黑體" pitchFamily="34" charset="-120"/>
                </a:rPr>
                <a:t>設計</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28" name="直線接點 27"/>
            <p:cNvCxnSpPr>
              <a:cxnSpLocks/>
            </p:cNvCxnSpPr>
            <p:nvPr/>
          </p:nvCxnSpPr>
          <p:spPr>
            <a:xfrm>
              <a:off x="1852613" y="401773"/>
              <a:ext cx="2081212" cy="0"/>
            </a:xfrm>
            <a:prstGeom prst="line">
              <a:avLst/>
            </a:prstGeom>
            <a:ln w="12700">
              <a:solidFill>
                <a:srgbClr val="DA411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5597" name="矩形 28"/>
            <p:cNvSpPr>
              <a:spLocks noChangeArrowheads="1"/>
            </p:cNvSpPr>
            <p:nvPr/>
          </p:nvSpPr>
          <p:spPr bwMode="auto">
            <a:xfrm>
              <a:off x="2616313"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C00000"/>
                  </a:solidFill>
                  <a:latin typeface="微軟正黑體" pitchFamily="34" charset="-120"/>
                  <a:ea typeface="微軟正黑體" pitchFamily="34" charset="-120"/>
                </a:rPr>
                <a:t>簡報</a:t>
              </a:r>
              <a:endParaRPr lang="zh-TW" altLang="en-US" sz="1200">
                <a:solidFill>
                  <a:srgbClr val="C00000"/>
                </a:solidFill>
                <a:latin typeface="微軟正黑體" pitchFamily="34" charset="-120"/>
                <a:ea typeface="微軟正黑體" pitchFamily="34" charset="-120"/>
              </a:endParaRPr>
            </a:p>
          </p:txBody>
        </p:sp>
      </p:grpSp>
      <p:grpSp>
        <p:nvGrpSpPr>
          <p:cNvPr id="195588" name="群組 29"/>
          <p:cNvGrpSpPr>
            <a:grpSpLocks/>
          </p:cNvGrpSpPr>
          <p:nvPr/>
        </p:nvGrpSpPr>
        <p:grpSpPr bwMode="auto">
          <a:xfrm>
            <a:off x="0" y="5761038"/>
            <a:ext cx="9144000" cy="836612"/>
            <a:chOff x="0" y="5733320"/>
            <a:chExt cx="9144000" cy="836640"/>
          </a:xfrm>
        </p:grpSpPr>
        <p:sp>
          <p:nvSpPr>
            <p:cNvPr id="195592" name="文字方塊 30"/>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a:t>
              </a:r>
              <a:r>
                <a:rPr lang="zh-TW" altLang="en-US" b="1">
                  <a:solidFill>
                    <a:srgbClr val="DA4111"/>
                  </a:solidFill>
                  <a:latin typeface="微軟正黑體" pitchFamily="34" charset="-120"/>
                  <a:ea typeface="微軟正黑體" pitchFamily="34" charset="-120"/>
                </a:rPr>
                <a:t>設計</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32" name="直線接點 31"/>
            <p:cNvCxnSpPr>
              <a:cxnSpLocks/>
            </p:cNvCxnSpPr>
            <p:nvPr/>
          </p:nvCxnSpPr>
          <p:spPr>
            <a:xfrm>
              <a:off x="1852613" y="6442956"/>
              <a:ext cx="2081212" cy="0"/>
            </a:xfrm>
            <a:prstGeom prst="line">
              <a:avLst/>
            </a:prstGeom>
            <a:ln w="12700">
              <a:solidFill>
                <a:srgbClr val="DA411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5594" name="矩形 32"/>
            <p:cNvSpPr>
              <a:spLocks noChangeArrowheads="1"/>
            </p:cNvSpPr>
            <p:nvPr/>
          </p:nvSpPr>
          <p:spPr bwMode="auto">
            <a:xfrm>
              <a:off x="2616313"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C00000"/>
                  </a:solidFill>
                  <a:latin typeface="微軟正黑體" pitchFamily="34" charset="-120"/>
                  <a:ea typeface="微軟正黑體" pitchFamily="34" charset="-120"/>
                </a:rPr>
                <a:t>簡報</a:t>
              </a:r>
            </a:p>
          </p:txBody>
        </p:sp>
      </p:grpSp>
      <p:sp>
        <p:nvSpPr>
          <p:cNvPr id="195589" name="矩形 33"/>
          <p:cNvSpPr>
            <a:spLocks noChangeArrowheads="1"/>
          </p:cNvSpPr>
          <p:nvPr/>
        </p:nvSpPr>
        <p:spPr bwMode="auto">
          <a:xfrm>
            <a:off x="1408113" y="3933825"/>
            <a:ext cx="3600450" cy="460375"/>
          </a:xfrm>
          <a:prstGeom prst="rect">
            <a:avLst/>
          </a:prstGeom>
          <a:noFill/>
          <a:ln w="9525">
            <a:noFill/>
            <a:miter lim="800000"/>
            <a:headEnd/>
            <a:tailEnd/>
          </a:ln>
        </p:spPr>
        <p:txBody>
          <a:bodyPr>
            <a:spAutoFit/>
          </a:bodyPr>
          <a:lstStyle/>
          <a:p>
            <a:pPr marL="457200" indent="-457200">
              <a:buFont typeface="Arial" charset="0"/>
              <a:buChar char="•"/>
            </a:pPr>
            <a:r>
              <a:rPr lang="zh-TW" altLang="en-US" sz="2400" b="1">
                <a:solidFill>
                  <a:srgbClr val="DA4111"/>
                </a:solidFill>
                <a:latin typeface="微軟正黑體" pitchFamily="34" charset="-120"/>
                <a:ea typeface="微軟正黑體" pitchFamily="34" charset="-120"/>
                <a:cs typeface="Malgun Gothic Semilight"/>
              </a:rPr>
              <a:t>扁平化簡報設計</a:t>
            </a:r>
            <a:endParaRPr lang="en-US" altLang="zh-TW" sz="2400" b="1">
              <a:solidFill>
                <a:srgbClr val="DA4111"/>
              </a:solidFill>
              <a:latin typeface="微軟正黑體" pitchFamily="34" charset="-120"/>
              <a:ea typeface="微軟正黑體" pitchFamily="34" charset="-120"/>
              <a:cs typeface="Malgun Gothic Semilight"/>
            </a:endParaRPr>
          </a:p>
        </p:txBody>
      </p:sp>
      <p:sp>
        <p:nvSpPr>
          <p:cNvPr id="195590" name="矩形 35"/>
          <p:cNvSpPr>
            <a:spLocks noChangeArrowheads="1"/>
          </p:cNvSpPr>
          <p:nvPr/>
        </p:nvSpPr>
        <p:spPr bwMode="auto">
          <a:xfrm>
            <a:off x="1403350" y="4365625"/>
            <a:ext cx="3605213" cy="461963"/>
          </a:xfrm>
          <a:prstGeom prst="rect">
            <a:avLst/>
          </a:prstGeom>
          <a:noFill/>
          <a:ln w="9525">
            <a:noFill/>
            <a:miter lim="800000"/>
            <a:headEnd/>
            <a:tailEnd/>
          </a:ln>
        </p:spPr>
        <p:txBody>
          <a:bodyPr>
            <a:spAutoFit/>
          </a:bodyPr>
          <a:lstStyle/>
          <a:p>
            <a:pPr marL="457200" indent="-457200">
              <a:buFont typeface="Arial" charset="0"/>
              <a:buChar char="•"/>
            </a:pPr>
            <a:r>
              <a:rPr lang="zh-TW" altLang="en-US" sz="2400" b="1" dirty="0">
                <a:solidFill>
                  <a:srgbClr val="DA4111"/>
                </a:solidFill>
                <a:latin typeface="微軟正黑體" pitchFamily="34" charset="-120"/>
                <a:ea typeface="微軟正黑體" pitchFamily="34" charset="-120"/>
                <a:cs typeface="Malgun Gothic Semilight"/>
              </a:rPr>
              <a:t>純文字簡報設計</a:t>
            </a:r>
            <a:endParaRPr lang="en-US" altLang="zh-TW" sz="2400" b="1" dirty="0">
              <a:solidFill>
                <a:srgbClr val="DA4111"/>
              </a:solidFill>
              <a:latin typeface="微軟正黑體" pitchFamily="34" charset="-120"/>
              <a:ea typeface="微軟正黑體" pitchFamily="34" charset="-120"/>
              <a:cs typeface="Malgun Gothic Semilight"/>
            </a:endParaRPr>
          </a:p>
        </p:txBody>
      </p:sp>
      <p:sp>
        <p:nvSpPr>
          <p:cNvPr id="195591" name="矩形 36"/>
          <p:cNvSpPr>
            <a:spLocks noChangeArrowheads="1"/>
          </p:cNvSpPr>
          <p:nvPr/>
        </p:nvSpPr>
        <p:spPr bwMode="auto">
          <a:xfrm rot="-260267">
            <a:off x="4591050" y="3925888"/>
            <a:ext cx="3646488" cy="646112"/>
          </a:xfrm>
          <a:prstGeom prst="rect">
            <a:avLst/>
          </a:prstGeom>
          <a:noFill/>
          <a:ln w="9525">
            <a:noFill/>
            <a:miter lim="800000"/>
            <a:headEnd/>
            <a:tailEnd/>
          </a:ln>
        </p:spPr>
        <p:txBody>
          <a:bodyPr>
            <a:spAutoFit/>
          </a:bodyPr>
          <a:lstStyle/>
          <a:p>
            <a:r>
              <a:rPr lang="zh-TW" altLang="en-US">
                <a:solidFill>
                  <a:srgbClr val="BFBFBF"/>
                </a:solidFill>
                <a:latin typeface="微軟正黑體" pitchFamily="34" charset="-120"/>
                <a:ea typeface="微軟正黑體" pitchFamily="34" charset="-120"/>
              </a:rPr>
              <a:t>不是說不用 </a:t>
            </a:r>
            <a:r>
              <a:rPr lang="en-US" altLang="zh-TW">
                <a:solidFill>
                  <a:srgbClr val="BFBFBF"/>
                </a:solidFill>
                <a:latin typeface="微軟正黑體" pitchFamily="34" charset="-120"/>
                <a:ea typeface="微軟正黑體" pitchFamily="34" charset="-120"/>
              </a:rPr>
              <a:t>Bullet Point</a:t>
            </a:r>
            <a:r>
              <a:rPr lang="zh-TW" altLang="en-US">
                <a:solidFill>
                  <a:srgbClr val="BFBFBF"/>
                </a:solidFill>
                <a:latin typeface="微軟正黑體" pitchFamily="34" charset="-120"/>
                <a:ea typeface="微軟正黑體" pitchFamily="34" charset="-120"/>
              </a:rPr>
              <a:t> </a:t>
            </a:r>
            <a:r>
              <a:rPr lang="en-US" altLang="zh-TW">
                <a:solidFill>
                  <a:srgbClr val="BFBFBF"/>
                </a:solidFill>
                <a:latin typeface="微軟正黑體" pitchFamily="34" charset="-120"/>
                <a:ea typeface="微軟正黑體" pitchFamily="34" charset="-120"/>
              </a:rPr>
              <a:t>…</a:t>
            </a:r>
          </a:p>
          <a:p>
            <a:pPr algn="r"/>
            <a:r>
              <a:rPr lang="zh-TW" altLang="en-US">
                <a:solidFill>
                  <a:srgbClr val="BFBFBF"/>
                </a:solidFill>
                <a:latin typeface="微軟正黑體" pitchFamily="34" charset="-120"/>
                <a:ea typeface="微軟正黑體" pitchFamily="34" charset="-120"/>
              </a:rPr>
              <a:t>偷懶一下嘛！</a:t>
            </a:r>
            <a:endParaRPr lang="en-US" altLang="zh-TW">
              <a:solidFill>
                <a:srgbClr val="BFBFBF"/>
              </a:solidFill>
              <a:latin typeface="微軟正黑體" pitchFamily="34" charset="-120"/>
              <a:ea typeface="微軟正黑體" pitchFamily="34" charset="-120"/>
            </a:endParaRPr>
          </a:p>
        </p:txBody>
      </p:sp>
      <p:sp>
        <p:nvSpPr>
          <p:cNvPr id="16" name="矩形 15">
            <a:extLst>
              <a:ext uri="{FF2B5EF4-FFF2-40B4-BE49-F238E27FC236}">
                <a16:creationId xmlns:a16="http://schemas.microsoft.com/office/drawing/2014/main" id="{9F19001E-D08C-437E-B910-BDBEE0DE9E10}"/>
              </a:ext>
            </a:extLst>
          </p:cNvPr>
          <p:cNvSpPr/>
          <p:nvPr/>
        </p:nvSpPr>
        <p:spPr>
          <a:xfrm>
            <a:off x="785946" y="1560513"/>
            <a:ext cx="266567" cy="3736975"/>
          </a:xfrm>
          <a:prstGeom prst="rect">
            <a:avLst/>
          </a:prstGeom>
          <a:effectLst/>
        </p:spPr>
        <p:style>
          <a:lnRef idx="0">
            <a:schemeClr val="accent6"/>
          </a:lnRef>
          <a:fillRef idx="3">
            <a:schemeClr val="accent6"/>
          </a:fillRef>
          <a:effectRef idx="3">
            <a:schemeClr val="accent6"/>
          </a:effectRef>
          <a:fontRef idx="minor">
            <a:schemeClr val="lt1"/>
          </a:fontRef>
        </p:style>
        <p:txBody>
          <a:bodyPr anchor="ctr"/>
          <a:lstStyle/>
          <a:p>
            <a:pPr algn="ctr"/>
            <a:endParaRPr lang="zh-TW" altLang="en-US" sz="3600">
              <a:solidFill>
                <a:schemeClr val="tx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58BAC5"/>
        </a:solidFill>
        <a:effectLst/>
      </p:bgPr>
    </p:bg>
    <p:spTree>
      <p:nvGrpSpPr>
        <p:cNvPr id="1" name=""/>
        <p:cNvGrpSpPr/>
        <p:nvPr/>
      </p:nvGrpSpPr>
      <p:grpSpPr>
        <a:xfrm>
          <a:off x="0" y="0"/>
          <a:ext cx="0" cy="0"/>
          <a:chOff x="0" y="0"/>
          <a:chExt cx="0" cy="0"/>
        </a:xfrm>
      </p:grpSpPr>
      <p:sp>
        <p:nvSpPr>
          <p:cNvPr id="196610" name="Text Box 5"/>
          <p:cNvSpPr txBox="1">
            <a:spLocks noChangeArrowheads="1"/>
          </p:cNvSpPr>
          <p:nvPr/>
        </p:nvSpPr>
        <p:spPr bwMode="auto">
          <a:xfrm>
            <a:off x="935038" y="2468563"/>
            <a:ext cx="7273925" cy="1200150"/>
          </a:xfrm>
          <a:prstGeom prst="rect">
            <a:avLst/>
          </a:prstGeom>
          <a:noFill/>
          <a:ln w="9525">
            <a:noFill/>
            <a:miter lim="800000"/>
            <a:headEnd/>
            <a:tailEnd/>
          </a:ln>
        </p:spPr>
        <p:txBody>
          <a:bodyPr>
            <a:spAutoFit/>
          </a:bodyPr>
          <a:lstStyle/>
          <a:p>
            <a:pPr algn="ctr">
              <a:spcBef>
                <a:spcPct val="50000"/>
              </a:spcBef>
            </a:pPr>
            <a:r>
              <a:rPr lang="zh-TW" altLang="en-US" sz="7200" b="1">
                <a:solidFill>
                  <a:srgbClr val="FFFFFF"/>
                </a:solidFill>
                <a:ea typeface="微軟正黑體" pitchFamily="34" charset="-120"/>
              </a:rPr>
              <a:t>扁平化簡報設計</a:t>
            </a:r>
          </a:p>
        </p:txBody>
      </p:sp>
      <p:sp>
        <p:nvSpPr>
          <p:cNvPr id="196611" name="Rectangle 14"/>
          <p:cNvSpPr>
            <a:spLocks noChangeArrowheads="1"/>
          </p:cNvSpPr>
          <p:nvPr/>
        </p:nvSpPr>
        <p:spPr bwMode="auto">
          <a:xfrm>
            <a:off x="935038" y="1989138"/>
            <a:ext cx="7273925" cy="2159000"/>
          </a:xfrm>
          <a:prstGeom prst="rect">
            <a:avLst/>
          </a:prstGeom>
          <a:noFill/>
          <a:ln w="19050">
            <a:solidFill>
              <a:schemeClr val="bg1"/>
            </a:solidFill>
            <a:miter lim="800000"/>
            <a:headEnd/>
            <a:tailEnd/>
          </a:ln>
        </p:spPr>
        <p:txBody>
          <a:bodyPr wrap="none" anchor="ctr"/>
          <a:lstStyle/>
          <a:p>
            <a:pPr algn="ctr"/>
            <a:endParaRPr lang="zh-TW" altLang="en-US" b="1">
              <a:solidFill>
                <a:srgbClr val="000000"/>
              </a:solidFill>
            </a:endParaRPr>
          </a:p>
        </p:txBody>
      </p:sp>
      <p:sp>
        <p:nvSpPr>
          <p:cNvPr id="196612" name="Text Box 36"/>
          <p:cNvSpPr txBox="1">
            <a:spLocks noChangeArrowheads="1"/>
          </p:cNvSpPr>
          <p:nvPr/>
        </p:nvSpPr>
        <p:spPr bwMode="auto">
          <a:xfrm>
            <a:off x="827088" y="4429125"/>
            <a:ext cx="7489825" cy="396875"/>
          </a:xfrm>
          <a:prstGeom prst="rect">
            <a:avLst/>
          </a:prstGeom>
          <a:noFill/>
          <a:ln w="9525">
            <a:noFill/>
            <a:miter lim="800000"/>
            <a:headEnd/>
            <a:tailEnd/>
          </a:ln>
        </p:spPr>
        <p:txBody>
          <a:bodyPr>
            <a:spAutoFit/>
          </a:bodyPr>
          <a:lstStyle/>
          <a:p>
            <a:pPr algn="ctr">
              <a:spcBef>
                <a:spcPct val="50000"/>
              </a:spcBef>
            </a:pPr>
            <a:r>
              <a:rPr lang="zh-TW" altLang="en-US" sz="2000">
                <a:solidFill>
                  <a:srgbClr val="FFFFFF"/>
                </a:solidFill>
                <a:ea typeface="微軟正黑體" pitchFamily="34" charset="-120"/>
              </a:rPr>
              <a:t>把找圖片、做動畫的時間，省下來想「你要傳達的」內容</a:t>
            </a:r>
          </a:p>
        </p:txBody>
      </p:sp>
      <p:sp>
        <p:nvSpPr>
          <p:cNvPr id="196613" name="文字方塊 6"/>
          <p:cNvSpPr txBox="1">
            <a:spLocks noChangeArrowheads="1"/>
          </p:cNvSpPr>
          <p:nvPr/>
        </p:nvSpPr>
        <p:spPr bwMode="auto">
          <a:xfrm rot="-852308">
            <a:off x="831850" y="919163"/>
            <a:ext cx="2632075" cy="368300"/>
          </a:xfrm>
          <a:prstGeom prst="rect">
            <a:avLst/>
          </a:prstGeom>
          <a:noFill/>
          <a:ln w="9525">
            <a:noFill/>
            <a:miter lim="800000"/>
            <a:headEnd/>
            <a:tailEnd/>
          </a:ln>
        </p:spPr>
        <p:txBody>
          <a:bodyPr>
            <a:spAutoFit/>
          </a:bodyPr>
          <a:lstStyle/>
          <a:p>
            <a:r>
              <a:rPr lang="zh-TW" altLang="en-US">
                <a:solidFill>
                  <a:schemeClr val="bg1"/>
                </a:solidFill>
                <a:latin typeface="微軟正黑體" pitchFamily="34" charset="-120"/>
                <a:ea typeface="微軟正黑體" pitchFamily="34" charset="-120"/>
              </a:rPr>
              <a:t>其實就是 </a:t>
            </a:r>
            <a:r>
              <a:rPr lang="en-US" altLang="zh-TW">
                <a:solidFill>
                  <a:schemeClr val="bg1"/>
                </a:solidFill>
                <a:latin typeface="微軟正黑體" pitchFamily="34" charset="-120"/>
                <a:ea typeface="微軟正黑體" pitchFamily="34" charset="-120"/>
              </a:rPr>
              <a:t>"</a:t>
            </a:r>
            <a:r>
              <a:rPr lang="zh-TW" altLang="en-US" b="1">
                <a:solidFill>
                  <a:schemeClr val="bg1"/>
                </a:solidFill>
                <a:latin typeface="微軟正黑體" pitchFamily="34" charset="-120"/>
                <a:ea typeface="微軟正黑體" pitchFamily="34" charset="-120"/>
              </a:rPr>
              <a:t>簡約</a:t>
            </a:r>
            <a:r>
              <a:rPr lang="en-US" altLang="zh-TW">
                <a:solidFill>
                  <a:schemeClr val="bg1"/>
                </a:solidFill>
                <a:latin typeface="微軟正黑體" pitchFamily="34" charset="-120"/>
                <a:ea typeface="微軟正黑體" pitchFamily="34" charset="-120"/>
              </a:rPr>
              <a:t>"</a:t>
            </a:r>
            <a:r>
              <a:rPr lang="zh-TW" altLang="en-US">
                <a:solidFill>
                  <a:schemeClr val="bg1"/>
                </a:solidFill>
                <a:latin typeface="微軟正黑體" pitchFamily="34" charset="-120"/>
                <a:ea typeface="微軟正黑體" pitchFamily="34" charset="-120"/>
              </a:rPr>
              <a:t> 設計！</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3" name="Picture 5" descr="「flat design vs realism」的圖片搜尋結果"/>
          <p:cNvPicPr>
            <a:picLocks noChangeAspect="1" noChangeArrowheads="1"/>
          </p:cNvPicPr>
          <p:nvPr/>
        </p:nvPicPr>
        <p:blipFill>
          <a:blip r:embed="rId2"/>
          <a:srcRect/>
          <a:stretch>
            <a:fillRect/>
          </a:stretch>
        </p:blipFill>
        <p:spPr bwMode="auto">
          <a:xfrm>
            <a:off x="0" y="2589213"/>
            <a:ext cx="9144000" cy="4268787"/>
          </a:xfrm>
          <a:prstGeom prst="rect">
            <a:avLst/>
          </a:prstGeom>
          <a:noFill/>
          <a:ln w="9525">
            <a:noFill/>
            <a:miter lim="800000"/>
            <a:headEnd/>
            <a:tailEnd/>
          </a:ln>
        </p:spPr>
      </p:pic>
      <p:sp>
        <p:nvSpPr>
          <p:cNvPr id="197634" name="Rectangle 11"/>
          <p:cNvSpPr>
            <a:spLocks noChangeArrowheads="1"/>
          </p:cNvSpPr>
          <p:nvPr/>
        </p:nvSpPr>
        <p:spPr bwMode="auto">
          <a:xfrm>
            <a:off x="6408738" y="6670675"/>
            <a:ext cx="2771775" cy="214313"/>
          </a:xfrm>
          <a:prstGeom prst="rect">
            <a:avLst/>
          </a:prstGeom>
          <a:noFill/>
          <a:ln w="9525">
            <a:noFill/>
            <a:miter lim="800000"/>
            <a:headEnd/>
            <a:tailEnd/>
          </a:ln>
        </p:spPr>
        <p:txBody>
          <a:bodyPr wrap="none">
            <a:spAutoFit/>
          </a:bodyPr>
          <a:lstStyle/>
          <a:p>
            <a:r>
              <a:rPr lang="en-US" altLang="zh-TW" sz="800">
                <a:solidFill>
                  <a:srgbClr val="808080"/>
                </a:solidFill>
              </a:rPr>
              <a:t>https://mobile1st.com/top-5-website-design-trends-watch/</a:t>
            </a:r>
          </a:p>
        </p:txBody>
      </p:sp>
      <p:sp>
        <p:nvSpPr>
          <p:cNvPr id="197635" name="Rectangle 12"/>
          <p:cNvSpPr>
            <a:spLocks noChangeArrowheads="1"/>
          </p:cNvSpPr>
          <p:nvPr/>
        </p:nvSpPr>
        <p:spPr bwMode="auto">
          <a:xfrm>
            <a:off x="2173288" y="1757363"/>
            <a:ext cx="4792662" cy="519112"/>
          </a:xfrm>
          <a:prstGeom prst="rect">
            <a:avLst/>
          </a:prstGeom>
          <a:noFill/>
          <a:ln w="9525">
            <a:noFill/>
            <a:miter lim="800000"/>
            <a:headEnd/>
            <a:tailEnd/>
          </a:ln>
        </p:spPr>
        <p:txBody>
          <a:bodyPr wrap="none">
            <a:spAutoFit/>
          </a:bodyPr>
          <a:lstStyle/>
          <a:p>
            <a:r>
              <a:rPr lang="en-US" altLang="zh-TW" sz="2800">
                <a:solidFill>
                  <a:srgbClr val="FFFFFF"/>
                </a:solidFill>
              </a:rPr>
              <a:t>http://www.flatvsrealism.com/</a:t>
            </a:r>
          </a:p>
        </p:txBody>
      </p:sp>
      <p:sp>
        <p:nvSpPr>
          <p:cNvPr id="197636" name="Text Box 13"/>
          <p:cNvSpPr txBox="1">
            <a:spLocks noChangeArrowheads="1"/>
          </p:cNvSpPr>
          <p:nvPr/>
        </p:nvSpPr>
        <p:spPr bwMode="auto">
          <a:xfrm>
            <a:off x="0" y="620713"/>
            <a:ext cx="4572000" cy="823912"/>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ea typeface="微軟正黑體" pitchFamily="34" charset="-120"/>
              </a:rPr>
              <a:t>扁平設計</a:t>
            </a:r>
          </a:p>
        </p:txBody>
      </p:sp>
      <p:sp>
        <p:nvSpPr>
          <p:cNvPr id="197637" name="WordArt 14"/>
          <p:cNvSpPr>
            <a:spLocks noChangeArrowheads="1" noChangeShapeType="1" noTextEdit="1"/>
          </p:cNvSpPr>
          <p:nvPr/>
        </p:nvSpPr>
        <p:spPr bwMode="auto">
          <a:xfrm>
            <a:off x="5756275" y="762000"/>
            <a:ext cx="2187575" cy="541338"/>
          </a:xfrm>
          <a:prstGeom prst="rect">
            <a:avLst/>
          </a:prstGeom>
        </p:spPr>
        <p:txBody>
          <a:bodyPr wrap="none" fromWordArt="1">
            <a:prstTxWarp prst="textPlain">
              <a:avLst>
                <a:gd name="adj" fmla="val 50000"/>
              </a:avLst>
            </a:prstTxWarp>
          </a:bodyPr>
          <a:lstStyle/>
          <a:p>
            <a:pPr algn="ctr"/>
            <a:r>
              <a:rPr lang="zh-TW" altLang="en-US" sz="4800" b="1"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微軟正黑體"/>
                <a:ea typeface="微軟正黑體"/>
              </a:rPr>
              <a:t>擬真設計</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7" name="Picture 27" descr="「ios 7 iphone 4」的圖片搜尋結果"/>
          <p:cNvPicPr>
            <a:picLocks noChangeAspect="1" noChangeArrowheads="1"/>
          </p:cNvPicPr>
          <p:nvPr/>
        </p:nvPicPr>
        <p:blipFill>
          <a:blip r:embed="rId2"/>
          <a:srcRect/>
          <a:stretch>
            <a:fillRect/>
          </a:stretch>
        </p:blipFill>
        <p:spPr bwMode="auto">
          <a:xfrm>
            <a:off x="5148263" y="1412875"/>
            <a:ext cx="3403600" cy="5111750"/>
          </a:xfrm>
          <a:prstGeom prst="rect">
            <a:avLst/>
          </a:prstGeom>
          <a:noFill/>
          <a:ln w="9525">
            <a:noFill/>
            <a:miter lim="800000"/>
            <a:headEnd/>
            <a:tailEnd/>
          </a:ln>
        </p:spPr>
      </p:pic>
      <p:pic>
        <p:nvPicPr>
          <p:cNvPr id="198658" name="Picture 31" descr="「ios 7 iphone 4」的圖片搜尋結果"/>
          <p:cNvPicPr>
            <a:picLocks noChangeAspect="1" noChangeArrowheads="1"/>
          </p:cNvPicPr>
          <p:nvPr/>
        </p:nvPicPr>
        <p:blipFill>
          <a:blip r:embed="rId3"/>
          <a:srcRect/>
          <a:stretch>
            <a:fillRect/>
          </a:stretch>
        </p:blipFill>
        <p:spPr bwMode="auto">
          <a:xfrm>
            <a:off x="573088" y="1412875"/>
            <a:ext cx="3405187" cy="5111750"/>
          </a:xfrm>
          <a:prstGeom prst="rect">
            <a:avLst/>
          </a:prstGeom>
          <a:noFill/>
          <a:ln w="9525">
            <a:noFill/>
            <a:miter lim="800000"/>
            <a:headEnd/>
            <a:tailEnd/>
          </a:ln>
        </p:spPr>
      </p:pic>
      <p:sp>
        <p:nvSpPr>
          <p:cNvPr id="198659" name="Text Box 13"/>
          <p:cNvSpPr txBox="1">
            <a:spLocks noChangeArrowheads="1"/>
          </p:cNvSpPr>
          <p:nvPr/>
        </p:nvSpPr>
        <p:spPr bwMode="auto">
          <a:xfrm>
            <a:off x="0" y="620713"/>
            <a:ext cx="4572000" cy="823912"/>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ea typeface="微軟正黑體" pitchFamily="34" charset="-120"/>
              </a:rPr>
              <a:t>扁平設計</a:t>
            </a:r>
          </a:p>
        </p:txBody>
      </p:sp>
      <p:sp>
        <p:nvSpPr>
          <p:cNvPr id="198660" name="WordArt 14"/>
          <p:cNvSpPr>
            <a:spLocks noChangeArrowheads="1" noChangeShapeType="1" noTextEdit="1"/>
          </p:cNvSpPr>
          <p:nvPr/>
        </p:nvSpPr>
        <p:spPr bwMode="auto">
          <a:xfrm>
            <a:off x="5756275" y="762000"/>
            <a:ext cx="2187575" cy="541338"/>
          </a:xfrm>
          <a:prstGeom prst="rect">
            <a:avLst/>
          </a:prstGeom>
        </p:spPr>
        <p:txBody>
          <a:bodyPr wrap="none" fromWordArt="1">
            <a:prstTxWarp prst="textPlain">
              <a:avLst>
                <a:gd name="adj" fmla="val 50000"/>
              </a:avLst>
            </a:prstTxWarp>
          </a:bodyPr>
          <a:lstStyle/>
          <a:p>
            <a:pPr algn="ctr"/>
            <a:r>
              <a:rPr lang="zh-TW" altLang="en-US" sz="4800" b="1"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微軟正黑體"/>
                <a:ea typeface="微軟正黑體"/>
              </a:rPr>
              <a:t>擬真設計</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1" name="Picture 10" descr="「camera icon」的圖片搜尋結果"/>
          <p:cNvPicPr>
            <a:picLocks noChangeAspect="1" noChangeArrowheads="1"/>
          </p:cNvPicPr>
          <p:nvPr/>
        </p:nvPicPr>
        <p:blipFill>
          <a:blip r:embed="rId2">
            <a:lum bright="100000"/>
          </a:blip>
          <a:srcRect/>
          <a:stretch>
            <a:fillRect/>
          </a:stretch>
        </p:blipFill>
        <p:spPr bwMode="auto">
          <a:xfrm>
            <a:off x="1187450" y="2887663"/>
            <a:ext cx="2160588" cy="1549400"/>
          </a:xfrm>
          <a:prstGeom prst="rect">
            <a:avLst/>
          </a:prstGeom>
          <a:noFill/>
          <a:ln w="9525">
            <a:noFill/>
            <a:miter lim="800000"/>
            <a:headEnd/>
            <a:tailEnd/>
          </a:ln>
        </p:spPr>
      </p:pic>
      <p:sp>
        <p:nvSpPr>
          <p:cNvPr id="199682" name="Text Box 11"/>
          <p:cNvSpPr txBox="1">
            <a:spLocks noChangeArrowheads="1"/>
          </p:cNvSpPr>
          <p:nvPr/>
        </p:nvSpPr>
        <p:spPr bwMode="auto">
          <a:xfrm>
            <a:off x="0" y="4781550"/>
            <a:ext cx="4572000" cy="519113"/>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ea typeface="微軟正黑體" pitchFamily="34" charset="-120"/>
              </a:rPr>
              <a:t>扁平</a:t>
            </a:r>
            <a:r>
              <a:rPr lang="en-US" altLang="zh-TW" sz="2800" b="1">
                <a:solidFill>
                  <a:srgbClr val="FFFFFF"/>
                </a:solidFill>
                <a:ea typeface="微軟正黑體" pitchFamily="34" charset="-120"/>
              </a:rPr>
              <a:t>Icon</a:t>
            </a:r>
            <a:endParaRPr lang="zh-TW" altLang="en-US" sz="2800" b="1">
              <a:solidFill>
                <a:srgbClr val="FFFFFF"/>
              </a:solidFill>
              <a:ea typeface="微軟正黑體" pitchFamily="34" charset="-120"/>
            </a:endParaRPr>
          </a:p>
        </p:txBody>
      </p:sp>
      <p:sp>
        <p:nvSpPr>
          <p:cNvPr id="199683" name="Text Box 12"/>
          <p:cNvSpPr txBox="1">
            <a:spLocks noChangeArrowheads="1"/>
          </p:cNvSpPr>
          <p:nvPr/>
        </p:nvSpPr>
        <p:spPr bwMode="auto">
          <a:xfrm>
            <a:off x="4572000" y="4781550"/>
            <a:ext cx="4572000" cy="519113"/>
          </a:xfrm>
          <a:prstGeom prst="rect">
            <a:avLst/>
          </a:prstGeom>
          <a:noFill/>
          <a:ln w="9525">
            <a:noFill/>
            <a:miter lim="800000"/>
            <a:headEnd/>
            <a:tailEnd/>
          </a:ln>
        </p:spPr>
        <p:txBody>
          <a:bodyPr>
            <a:spAutoFit/>
          </a:bodyPr>
          <a:lstStyle/>
          <a:p>
            <a:pPr algn="ctr">
              <a:spcBef>
                <a:spcPct val="50000"/>
              </a:spcBef>
            </a:pPr>
            <a:r>
              <a:rPr lang="zh-TW" altLang="en-US" sz="2800" b="1">
                <a:solidFill>
                  <a:srgbClr val="FF9933"/>
                </a:solidFill>
                <a:ea typeface="微軟正黑體" pitchFamily="34" charset="-120"/>
              </a:rPr>
              <a:t>擬真</a:t>
            </a:r>
            <a:r>
              <a:rPr lang="en-US" altLang="zh-TW" sz="2800" b="1">
                <a:solidFill>
                  <a:srgbClr val="FF9933"/>
                </a:solidFill>
                <a:ea typeface="微軟正黑體" pitchFamily="34" charset="-120"/>
              </a:rPr>
              <a:t>Icon</a:t>
            </a:r>
            <a:endParaRPr lang="zh-TW" altLang="en-US" sz="2800" b="1">
              <a:solidFill>
                <a:srgbClr val="FF9933"/>
              </a:solidFill>
              <a:ea typeface="微軟正黑體" pitchFamily="34" charset="-120"/>
            </a:endParaRPr>
          </a:p>
        </p:txBody>
      </p:sp>
      <p:pic>
        <p:nvPicPr>
          <p:cNvPr id="199684" name="Picture 8" descr="相關圖片"/>
          <p:cNvPicPr>
            <a:picLocks noChangeAspect="1" noChangeArrowheads="1"/>
          </p:cNvPicPr>
          <p:nvPr/>
        </p:nvPicPr>
        <p:blipFill>
          <a:blip r:embed="rId3"/>
          <a:srcRect t="12151" b="12257"/>
          <a:stretch>
            <a:fillRect/>
          </a:stretch>
        </p:blipFill>
        <p:spPr bwMode="auto">
          <a:xfrm>
            <a:off x="5651500" y="2492375"/>
            <a:ext cx="2484438" cy="2232025"/>
          </a:xfrm>
          <a:prstGeom prst="rect">
            <a:avLst/>
          </a:prstGeom>
          <a:noFill/>
          <a:ln w="9525">
            <a:noFill/>
            <a:miter lim="800000"/>
            <a:headEnd/>
            <a:tailEnd/>
          </a:ln>
        </p:spPr>
      </p:pic>
      <p:sp>
        <p:nvSpPr>
          <p:cNvPr id="199685" name="Text Box 13"/>
          <p:cNvSpPr txBox="1">
            <a:spLocks noChangeArrowheads="1"/>
          </p:cNvSpPr>
          <p:nvPr/>
        </p:nvSpPr>
        <p:spPr bwMode="auto">
          <a:xfrm>
            <a:off x="0" y="620713"/>
            <a:ext cx="4572000" cy="823912"/>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ea typeface="微軟正黑體" pitchFamily="34" charset="-120"/>
              </a:rPr>
              <a:t>扁平設計</a:t>
            </a:r>
          </a:p>
        </p:txBody>
      </p:sp>
      <p:sp>
        <p:nvSpPr>
          <p:cNvPr id="199686" name="WordArt 14"/>
          <p:cNvSpPr>
            <a:spLocks noChangeArrowheads="1" noChangeShapeType="1" noTextEdit="1"/>
          </p:cNvSpPr>
          <p:nvPr/>
        </p:nvSpPr>
        <p:spPr bwMode="auto">
          <a:xfrm>
            <a:off x="5756275" y="762000"/>
            <a:ext cx="2187575" cy="541338"/>
          </a:xfrm>
          <a:prstGeom prst="rect">
            <a:avLst/>
          </a:prstGeom>
        </p:spPr>
        <p:txBody>
          <a:bodyPr wrap="none" fromWordArt="1">
            <a:prstTxWarp prst="textPlain">
              <a:avLst>
                <a:gd name="adj" fmla="val 50000"/>
              </a:avLst>
            </a:prstTxWarp>
          </a:bodyPr>
          <a:lstStyle/>
          <a:p>
            <a:pPr algn="ctr"/>
            <a:r>
              <a:rPr lang="zh-TW" altLang="en-US" sz="4800" b="1"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微軟正黑體"/>
                <a:ea typeface="微軟正黑體"/>
              </a:rPr>
              <a:t>擬真設計</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ext Box 11"/>
          <p:cNvSpPr txBox="1">
            <a:spLocks noChangeArrowheads="1"/>
          </p:cNvSpPr>
          <p:nvPr/>
        </p:nvSpPr>
        <p:spPr bwMode="auto">
          <a:xfrm>
            <a:off x="0" y="5300663"/>
            <a:ext cx="4572000" cy="519112"/>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ea typeface="微軟正黑體" pitchFamily="34" charset="-120"/>
              </a:rPr>
              <a:t>扁平簡報</a:t>
            </a:r>
          </a:p>
        </p:txBody>
      </p:sp>
      <p:sp>
        <p:nvSpPr>
          <p:cNvPr id="200706" name="Text Box 12"/>
          <p:cNvSpPr txBox="1">
            <a:spLocks noChangeArrowheads="1"/>
          </p:cNvSpPr>
          <p:nvPr/>
        </p:nvSpPr>
        <p:spPr bwMode="auto">
          <a:xfrm>
            <a:off x="4572000" y="5300663"/>
            <a:ext cx="4572000" cy="519112"/>
          </a:xfrm>
          <a:prstGeom prst="rect">
            <a:avLst/>
          </a:prstGeom>
          <a:noFill/>
          <a:ln w="9525">
            <a:noFill/>
            <a:miter lim="800000"/>
            <a:headEnd/>
            <a:tailEnd/>
          </a:ln>
        </p:spPr>
        <p:txBody>
          <a:bodyPr>
            <a:spAutoFit/>
          </a:bodyPr>
          <a:lstStyle/>
          <a:p>
            <a:pPr algn="ctr">
              <a:spcBef>
                <a:spcPct val="50000"/>
              </a:spcBef>
            </a:pPr>
            <a:r>
              <a:rPr lang="zh-TW" altLang="en-US" sz="2800" b="1">
                <a:solidFill>
                  <a:srgbClr val="FF9933"/>
                </a:solidFill>
                <a:ea typeface="微軟正黑體" pitchFamily="34" charset="-120"/>
              </a:rPr>
              <a:t>擬真簡報</a:t>
            </a:r>
          </a:p>
        </p:txBody>
      </p:sp>
      <p:pic>
        <p:nvPicPr>
          <p:cNvPr id="200707" name="Picture 2" descr="「flat design vs realism」的圖片搜尋結果"/>
          <p:cNvPicPr>
            <a:picLocks noChangeAspect="1" noChangeArrowheads="1"/>
          </p:cNvPicPr>
          <p:nvPr/>
        </p:nvPicPr>
        <p:blipFill>
          <a:blip r:embed="rId2"/>
          <a:srcRect/>
          <a:stretch>
            <a:fillRect/>
          </a:stretch>
        </p:blipFill>
        <p:spPr bwMode="auto">
          <a:xfrm>
            <a:off x="107950" y="2060575"/>
            <a:ext cx="4321175" cy="3240088"/>
          </a:xfrm>
          <a:prstGeom prst="rect">
            <a:avLst/>
          </a:prstGeom>
          <a:noFill/>
          <a:ln w="9525">
            <a:noFill/>
            <a:miter lim="800000"/>
            <a:headEnd/>
            <a:tailEnd/>
          </a:ln>
        </p:spPr>
      </p:pic>
      <p:sp>
        <p:nvSpPr>
          <p:cNvPr id="200708" name="矩形 2"/>
          <p:cNvSpPr>
            <a:spLocks noChangeArrowheads="1"/>
          </p:cNvSpPr>
          <p:nvPr/>
        </p:nvSpPr>
        <p:spPr bwMode="auto">
          <a:xfrm>
            <a:off x="2325688" y="6580188"/>
            <a:ext cx="4492625" cy="261937"/>
          </a:xfrm>
          <a:prstGeom prst="rect">
            <a:avLst/>
          </a:prstGeom>
          <a:noFill/>
          <a:ln w="9525">
            <a:noFill/>
            <a:miter lim="800000"/>
            <a:headEnd/>
            <a:tailEnd/>
          </a:ln>
        </p:spPr>
        <p:txBody>
          <a:bodyPr>
            <a:spAutoFit/>
          </a:bodyPr>
          <a:lstStyle/>
          <a:p>
            <a:pPr algn="ctr"/>
            <a:r>
              <a:rPr lang="en-US" altLang="zh-TW" sz="1100">
                <a:solidFill>
                  <a:schemeClr val="bg1"/>
                </a:solidFill>
              </a:rPr>
              <a:t>Graphic courtesy of Get My Graphic (http://www.getmygraphic.com)</a:t>
            </a:r>
            <a:endParaRPr lang="zh-TW" altLang="en-US" sz="1100">
              <a:solidFill>
                <a:schemeClr val="bg1"/>
              </a:solidFill>
            </a:endParaRPr>
          </a:p>
        </p:txBody>
      </p:sp>
      <p:sp>
        <p:nvSpPr>
          <p:cNvPr id="200709" name="Text Box 13"/>
          <p:cNvSpPr txBox="1">
            <a:spLocks noChangeArrowheads="1"/>
          </p:cNvSpPr>
          <p:nvPr/>
        </p:nvSpPr>
        <p:spPr bwMode="auto">
          <a:xfrm>
            <a:off x="0" y="620713"/>
            <a:ext cx="4572000" cy="823912"/>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ea typeface="微軟正黑體" pitchFamily="34" charset="-120"/>
              </a:rPr>
              <a:t>扁平設計</a:t>
            </a:r>
          </a:p>
        </p:txBody>
      </p:sp>
      <p:sp>
        <p:nvSpPr>
          <p:cNvPr id="200710" name="WordArt 14"/>
          <p:cNvSpPr>
            <a:spLocks noChangeArrowheads="1" noChangeShapeType="1" noTextEdit="1"/>
          </p:cNvSpPr>
          <p:nvPr/>
        </p:nvSpPr>
        <p:spPr bwMode="auto">
          <a:xfrm>
            <a:off x="5756275" y="762000"/>
            <a:ext cx="2187575" cy="541338"/>
          </a:xfrm>
          <a:prstGeom prst="rect">
            <a:avLst/>
          </a:prstGeom>
        </p:spPr>
        <p:txBody>
          <a:bodyPr wrap="none" fromWordArt="1">
            <a:prstTxWarp prst="textPlain">
              <a:avLst>
                <a:gd name="adj" fmla="val 50000"/>
              </a:avLst>
            </a:prstTxWarp>
          </a:bodyPr>
          <a:lstStyle/>
          <a:p>
            <a:pPr algn="ctr"/>
            <a:r>
              <a:rPr lang="zh-TW" altLang="en-US" sz="4800" b="1"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微軟正黑體"/>
                <a:ea typeface="微軟正黑體"/>
              </a:rPr>
              <a:t>擬真設計</a:t>
            </a:r>
          </a:p>
        </p:txBody>
      </p:sp>
      <p:pic>
        <p:nvPicPr>
          <p:cNvPr id="200711" name="Picture 2" descr="「flat design vs realism」的圖片搜尋結果"/>
          <p:cNvPicPr>
            <a:picLocks noChangeAspect="1" noChangeArrowheads="1"/>
          </p:cNvPicPr>
          <p:nvPr/>
        </p:nvPicPr>
        <p:blipFill>
          <a:blip r:embed="rId3"/>
          <a:srcRect/>
          <a:stretch>
            <a:fillRect/>
          </a:stretch>
        </p:blipFill>
        <p:spPr bwMode="auto">
          <a:xfrm>
            <a:off x="4714875" y="2060575"/>
            <a:ext cx="4321175" cy="3240088"/>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Text Box 13"/>
          <p:cNvSpPr txBox="1">
            <a:spLocks noChangeArrowheads="1"/>
          </p:cNvSpPr>
          <p:nvPr/>
        </p:nvSpPr>
        <p:spPr bwMode="auto">
          <a:xfrm>
            <a:off x="0" y="620713"/>
            <a:ext cx="4572000" cy="823912"/>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ea typeface="微軟正黑體" pitchFamily="34" charset="-120"/>
              </a:rPr>
              <a:t>扁平設計</a:t>
            </a:r>
          </a:p>
        </p:txBody>
      </p:sp>
      <p:sp>
        <p:nvSpPr>
          <p:cNvPr id="201732" name="WordArt 14"/>
          <p:cNvSpPr>
            <a:spLocks noChangeArrowheads="1" noChangeShapeType="1" noTextEdit="1"/>
          </p:cNvSpPr>
          <p:nvPr/>
        </p:nvSpPr>
        <p:spPr bwMode="auto">
          <a:xfrm>
            <a:off x="5756275" y="762000"/>
            <a:ext cx="2187575" cy="541338"/>
          </a:xfrm>
          <a:prstGeom prst="rect">
            <a:avLst/>
          </a:prstGeom>
        </p:spPr>
        <p:txBody>
          <a:bodyPr wrap="none" fromWordArt="1">
            <a:prstTxWarp prst="textPlain">
              <a:avLst>
                <a:gd name="adj" fmla="val 50000"/>
              </a:avLst>
            </a:prstTxWarp>
          </a:bodyPr>
          <a:lstStyle/>
          <a:p>
            <a:pPr algn="ctr"/>
            <a:r>
              <a:rPr lang="zh-TW" altLang="en-US" sz="4800" b="1"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微軟正黑體"/>
                <a:ea typeface="微軟正黑體"/>
              </a:rPr>
              <a:t>擬真設計</a:t>
            </a:r>
          </a:p>
        </p:txBody>
      </p:sp>
      <p:sp>
        <p:nvSpPr>
          <p:cNvPr id="201733" name="Text Box 11"/>
          <p:cNvSpPr txBox="1">
            <a:spLocks noChangeArrowheads="1"/>
          </p:cNvSpPr>
          <p:nvPr/>
        </p:nvSpPr>
        <p:spPr bwMode="auto">
          <a:xfrm>
            <a:off x="0" y="5300663"/>
            <a:ext cx="4572000" cy="519112"/>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ea typeface="微軟正黑體" pitchFamily="34" charset="-120"/>
              </a:rPr>
              <a:t>扁平簡報</a:t>
            </a:r>
          </a:p>
        </p:txBody>
      </p:sp>
      <p:sp>
        <p:nvSpPr>
          <p:cNvPr id="201734" name="Text Box 12"/>
          <p:cNvSpPr txBox="1">
            <a:spLocks noChangeArrowheads="1"/>
          </p:cNvSpPr>
          <p:nvPr/>
        </p:nvSpPr>
        <p:spPr bwMode="auto">
          <a:xfrm>
            <a:off x="4572000" y="5300663"/>
            <a:ext cx="4572000" cy="519112"/>
          </a:xfrm>
          <a:prstGeom prst="rect">
            <a:avLst/>
          </a:prstGeom>
          <a:noFill/>
          <a:ln w="9525">
            <a:noFill/>
            <a:miter lim="800000"/>
            <a:headEnd/>
            <a:tailEnd/>
          </a:ln>
        </p:spPr>
        <p:txBody>
          <a:bodyPr>
            <a:spAutoFit/>
          </a:bodyPr>
          <a:lstStyle/>
          <a:p>
            <a:pPr algn="ctr">
              <a:spcBef>
                <a:spcPct val="50000"/>
              </a:spcBef>
            </a:pPr>
            <a:r>
              <a:rPr lang="zh-TW" altLang="en-US" sz="2800" b="1">
                <a:solidFill>
                  <a:srgbClr val="FF9933"/>
                </a:solidFill>
                <a:ea typeface="微軟正黑體" pitchFamily="34" charset="-120"/>
              </a:rPr>
              <a:t>擬真簡報</a:t>
            </a:r>
          </a:p>
        </p:txBody>
      </p:sp>
      <p:pic>
        <p:nvPicPr>
          <p:cNvPr id="6" name="圖片 5">
            <a:extLst>
              <a:ext uri="{FF2B5EF4-FFF2-40B4-BE49-F238E27FC236}">
                <a16:creationId xmlns:a16="http://schemas.microsoft.com/office/drawing/2014/main" id="{9350B489-5842-4F48-8D81-B205A9323569}"/>
              </a:ext>
            </a:extLst>
          </p:cNvPr>
          <p:cNvPicPr>
            <a:picLocks noChangeAspect="1"/>
          </p:cNvPicPr>
          <p:nvPr/>
        </p:nvPicPr>
        <p:blipFill>
          <a:blip r:embed="rId2"/>
          <a:stretch>
            <a:fillRect/>
          </a:stretch>
        </p:blipFill>
        <p:spPr>
          <a:xfrm>
            <a:off x="4699034" y="2118588"/>
            <a:ext cx="4320000" cy="3139903"/>
          </a:xfrm>
          <a:prstGeom prst="rect">
            <a:avLst/>
          </a:prstGeom>
        </p:spPr>
      </p:pic>
      <p:pic>
        <p:nvPicPr>
          <p:cNvPr id="8" name="圖片 7">
            <a:extLst>
              <a:ext uri="{FF2B5EF4-FFF2-40B4-BE49-F238E27FC236}">
                <a16:creationId xmlns:a16="http://schemas.microsoft.com/office/drawing/2014/main" id="{AE359925-61D4-4BF5-B59B-D098E88252AE}"/>
              </a:ext>
            </a:extLst>
          </p:cNvPr>
          <p:cNvPicPr>
            <a:picLocks noChangeAspect="1"/>
          </p:cNvPicPr>
          <p:nvPr/>
        </p:nvPicPr>
        <p:blipFill>
          <a:blip r:embed="rId3"/>
          <a:stretch>
            <a:fillRect/>
          </a:stretch>
        </p:blipFill>
        <p:spPr>
          <a:xfrm>
            <a:off x="126000" y="2125618"/>
            <a:ext cx="4320000" cy="313287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bwMode="auto">
          <a:xfrm>
            <a:off x="2663825" y="2028825"/>
            <a:ext cx="4572000" cy="2800350"/>
          </a:xfrm>
          <a:prstGeom prst="rect">
            <a:avLst/>
          </a:prstGeom>
          <a:noFill/>
          <a:effectLst/>
        </p:spPr>
        <p:txBody>
          <a:bodyPr wrap="none" lIns="0" tIns="0" rIns="0" bIns="0" anchor="ctr"/>
          <a:lstStyle>
            <a:defPPr>
              <a:defRPr lang="zh-TW"/>
            </a:defPPr>
            <a:lvl1pPr algn="ctr">
              <a:defRPr sz="9600" b="1">
                <a:solidFill>
                  <a:schemeClr val="bg1"/>
                </a:solidFill>
                <a:latin typeface="微軟正黑體" panose="020B0604030504040204" pitchFamily="34" charset="-120"/>
                <a:ea typeface="微軟正黑體" panose="020B0604030504040204" pitchFamily="34" charset="-120"/>
              </a:defRPr>
            </a:lvl1pPr>
          </a:lstStyle>
          <a:p>
            <a:pPr>
              <a:defRPr/>
            </a:pPr>
            <a:r>
              <a:rPr lang="zh-TW" altLang="en-US" sz="14000" dirty="0">
                <a:solidFill>
                  <a:srgbClr val="C00000"/>
                </a:solidFill>
                <a:latin typeface="Microsoft YaHei" panose="020B0503020204020204" pitchFamily="34" charset="-122"/>
                <a:ea typeface="Microsoft YaHei" panose="020B0503020204020204" pitchFamily="34" charset="-122"/>
              </a:rPr>
              <a:t>錯誤</a:t>
            </a:r>
            <a:r>
              <a:rPr lang="zh-TW" altLang="en-US" sz="14000" dirty="0">
                <a:solidFill>
                  <a:schemeClr val="tx1">
                    <a:lumMod val="65000"/>
                    <a:lumOff val="35000"/>
                  </a:schemeClr>
                </a:solidFill>
                <a:latin typeface="Microsoft YaHei" panose="020B0503020204020204" pitchFamily="34" charset="-122"/>
                <a:ea typeface="Microsoft YaHei" panose="020B0503020204020204" pitchFamily="34" charset="-122"/>
              </a:rPr>
              <a:t>示範</a:t>
            </a:r>
          </a:p>
        </p:txBody>
      </p:sp>
      <p:grpSp>
        <p:nvGrpSpPr>
          <p:cNvPr id="28674" name="群組 8"/>
          <p:cNvGrpSpPr>
            <a:grpSpLocks/>
          </p:cNvGrpSpPr>
          <p:nvPr/>
        </p:nvGrpSpPr>
        <p:grpSpPr bwMode="auto">
          <a:xfrm>
            <a:off x="0" y="287338"/>
            <a:ext cx="9144000" cy="836612"/>
            <a:chOff x="0" y="216030"/>
            <a:chExt cx="9144000" cy="836640"/>
          </a:xfrm>
        </p:grpSpPr>
        <p:sp>
          <p:nvSpPr>
            <p:cNvPr id="28679" name="文字方塊 9"/>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a:t>
              </a:r>
              <a:r>
                <a:rPr lang="zh-TW" altLang="en-US" sz="2400" b="1">
                  <a:solidFill>
                    <a:srgbClr val="C00000"/>
                  </a:solidFill>
                  <a:latin typeface="微軟正黑體" pitchFamily="34" charset="-120"/>
                  <a:ea typeface="微軟正黑體" pitchFamily="34" charset="-120"/>
                </a:rPr>
                <a:t>錯誤</a:t>
              </a:r>
              <a:r>
                <a:rPr lang="zh-TW" altLang="en-US" sz="2400" b="1">
                  <a:solidFill>
                    <a:srgbClr val="595959"/>
                  </a:solidFill>
                  <a:latin typeface="微軟正黑體" pitchFamily="34" charset="-120"/>
                  <a:ea typeface="微軟正黑體" pitchFamily="34" charset="-120"/>
                </a:rPr>
                <a:t>示範</a:t>
              </a:r>
              <a:r>
                <a:rPr lang="zh-TW" altLang="en-US" sz="2400">
                  <a:solidFill>
                    <a:srgbClr val="BFBFBF"/>
                  </a:solidFill>
                  <a:latin typeface="微軟正黑體" pitchFamily="34" charset="-120"/>
                  <a:ea typeface="微軟正黑體" pitchFamily="34" charset="-120"/>
                </a:rPr>
                <a:t>｜</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11" name="直線接點 10"/>
            <p:cNvCxnSpPr>
              <a:cxnSpLocks/>
            </p:cNvCxnSpPr>
            <p:nvPr/>
          </p:nvCxnSpPr>
          <p:spPr>
            <a:xfrm>
              <a:off x="1851025" y="401773"/>
              <a:ext cx="2081213"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681" name="矩形 11"/>
            <p:cNvSpPr>
              <a:spLocks noChangeArrowheads="1"/>
            </p:cNvSpPr>
            <p:nvPr/>
          </p:nvSpPr>
          <p:spPr bwMode="auto">
            <a:xfrm>
              <a:off x="2614934"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grpSp>
        <p:nvGrpSpPr>
          <p:cNvPr id="28675" name="群組 12"/>
          <p:cNvGrpSpPr>
            <a:grpSpLocks/>
          </p:cNvGrpSpPr>
          <p:nvPr/>
        </p:nvGrpSpPr>
        <p:grpSpPr bwMode="auto">
          <a:xfrm>
            <a:off x="0" y="5761038"/>
            <a:ext cx="9144000" cy="836612"/>
            <a:chOff x="0" y="5733320"/>
            <a:chExt cx="9144000" cy="836640"/>
          </a:xfrm>
        </p:grpSpPr>
        <p:sp>
          <p:nvSpPr>
            <p:cNvPr id="28676" name="文字方塊 13"/>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a:t>
              </a:r>
              <a:r>
                <a:rPr lang="zh-TW" altLang="en-US" sz="2400" b="1">
                  <a:solidFill>
                    <a:srgbClr val="C00000"/>
                  </a:solidFill>
                  <a:latin typeface="微軟正黑體" pitchFamily="34" charset="-120"/>
                  <a:ea typeface="微軟正黑體" pitchFamily="34" charset="-120"/>
                </a:rPr>
                <a:t>錯誤</a:t>
              </a:r>
              <a:r>
                <a:rPr lang="zh-TW" altLang="en-US" sz="2400" b="1">
                  <a:solidFill>
                    <a:srgbClr val="595959"/>
                  </a:solidFill>
                  <a:latin typeface="微軟正黑體" pitchFamily="34" charset="-120"/>
                  <a:ea typeface="微軟正黑體" pitchFamily="34" charset="-120"/>
                </a:rPr>
                <a:t>示範</a:t>
              </a:r>
              <a:r>
                <a:rPr lang="zh-TW" altLang="en-US" sz="2400">
                  <a:solidFill>
                    <a:srgbClr val="BFBFBF"/>
                  </a:solidFill>
                  <a:latin typeface="微軟正黑體" pitchFamily="34" charset="-120"/>
                  <a:ea typeface="微軟正黑體" pitchFamily="34" charset="-120"/>
                </a:rPr>
                <a:t>｜</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15" name="直線接點 14"/>
            <p:cNvCxnSpPr>
              <a:cxnSpLocks/>
            </p:cNvCxnSpPr>
            <p:nvPr/>
          </p:nvCxnSpPr>
          <p:spPr>
            <a:xfrm>
              <a:off x="1852613" y="6442956"/>
              <a:ext cx="2081212"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678" name="矩形 15"/>
            <p:cNvSpPr>
              <a:spLocks noChangeArrowheads="1"/>
            </p:cNvSpPr>
            <p:nvPr/>
          </p:nvSpPr>
          <p:spPr bwMode="auto">
            <a:xfrm>
              <a:off x="2616313"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sp>
        <p:nvSpPr>
          <p:cNvPr id="13" name="矩形 12">
            <a:extLst>
              <a:ext uri="{FF2B5EF4-FFF2-40B4-BE49-F238E27FC236}">
                <a16:creationId xmlns:a16="http://schemas.microsoft.com/office/drawing/2014/main" id="{A48F9D5E-FF42-4DF7-85AA-14F64BBDC315}"/>
              </a:ext>
            </a:extLst>
          </p:cNvPr>
          <p:cNvSpPr/>
          <p:nvPr/>
        </p:nvSpPr>
        <p:spPr>
          <a:xfrm>
            <a:off x="785946" y="1560513"/>
            <a:ext cx="266567" cy="373697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endParaRPr lang="zh-TW" altLang="en-US">
              <a:solidFill>
                <a:schemeClr val="tx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3" name="圖片 1"/>
          <p:cNvPicPr>
            <a:picLocks noChangeAspect="1"/>
          </p:cNvPicPr>
          <p:nvPr/>
        </p:nvPicPr>
        <p:blipFill>
          <a:blip r:embed="rId2"/>
          <a:srcRect/>
          <a:stretch>
            <a:fillRect/>
          </a:stretch>
        </p:blipFill>
        <p:spPr bwMode="auto">
          <a:xfrm>
            <a:off x="114300" y="2060575"/>
            <a:ext cx="4343400" cy="3257550"/>
          </a:xfrm>
          <a:prstGeom prst="rect">
            <a:avLst/>
          </a:prstGeom>
          <a:noFill/>
          <a:ln w="9525" algn="ctr">
            <a:solidFill>
              <a:srgbClr val="969696"/>
            </a:solidFill>
            <a:miter lim="800000"/>
            <a:headEnd/>
            <a:tailEnd/>
          </a:ln>
        </p:spPr>
      </p:pic>
      <p:pic>
        <p:nvPicPr>
          <p:cNvPr id="202754" name="Picture 5" descr="x4vzjccm"/>
          <p:cNvPicPr>
            <a:picLocks noChangeAspect="1" noChangeArrowheads="1"/>
          </p:cNvPicPr>
          <p:nvPr/>
        </p:nvPicPr>
        <p:blipFill>
          <a:blip r:embed="rId3"/>
          <a:srcRect/>
          <a:stretch>
            <a:fillRect/>
          </a:stretch>
        </p:blipFill>
        <p:spPr bwMode="auto">
          <a:xfrm>
            <a:off x="4686300" y="2060575"/>
            <a:ext cx="4343400" cy="3257550"/>
          </a:xfrm>
          <a:prstGeom prst="rect">
            <a:avLst/>
          </a:prstGeom>
          <a:noFill/>
          <a:ln w="9525" algn="ctr">
            <a:solidFill>
              <a:srgbClr val="969696"/>
            </a:solidFill>
            <a:miter lim="800000"/>
            <a:headEnd/>
            <a:tailEnd/>
          </a:ln>
        </p:spPr>
      </p:pic>
      <p:sp>
        <p:nvSpPr>
          <p:cNvPr id="202755" name="Text Box 10"/>
          <p:cNvSpPr txBox="1">
            <a:spLocks noChangeArrowheads="1"/>
          </p:cNvSpPr>
          <p:nvPr/>
        </p:nvSpPr>
        <p:spPr bwMode="auto">
          <a:xfrm>
            <a:off x="0" y="620713"/>
            <a:ext cx="4572000" cy="823912"/>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ea typeface="微軟正黑體" pitchFamily="34" charset="-120"/>
              </a:rPr>
              <a:t>扁平設計</a:t>
            </a:r>
          </a:p>
        </p:txBody>
      </p:sp>
      <p:sp>
        <p:nvSpPr>
          <p:cNvPr id="202756" name="WordArt 11"/>
          <p:cNvSpPr>
            <a:spLocks noChangeArrowheads="1" noChangeShapeType="1" noTextEdit="1"/>
          </p:cNvSpPr>
          <p:nvPr/>
        </p:nvSpPr>
        <p:spPr bwMode="auto">
          <a:xfrm>
            <a:off x="5764213" y="762000"/>
            <a:ext cx="2187575" cy="541338"/>
          </a:xfrm>
          <a:prstGeom prst="rect">
            <a:avLst/>
          </a:prstGeom>
        </p:spPr>
        <p:txBody>
          <a:bodyPr wrap="none" fromWordArt="1">
            <a:prstTxWarp prst="textPlain">
              <a:avLst>
                <a:gd name="adj" fmla="val 50000"/>
              </a:avLst>
            </a:prstTxWarp>
          </a:bodyPr>
          <a:lstStyle/>
          <a:p>
            <a:pPr algn="ctr"/>
            <a:r>
              <a:rPr lang="zh-TW" altLang="en-US" sz="4800" b="1"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微軟正黑體"/>
                <a:ea typeface="微軟正黑體"/>
              </a:rPr>
              <a:t>擬真設計</a:t>
            </a:r>
          </a:p>
        </p:txBody>
      </p:sp>
      <p:sp>
        <p:nvSpPr>
          <p:cNvPr id="202757" name="Text Box 11"/>
          <p:cNvSpPr txBox="1">
            <a:spLocks noChangeArrowheads="1"/>
          </p:cNvSpPr>
          <p:nvPr/>
        </p:nvSpPr>
        <p:spPr bwMode="auto">
          <a:xfrm>
            <a:off x="0" y="5300663"/>
            <a:ext cx="4572000" cy="519112"/>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ea typeface="微軟正黑體" pitchFamily="34" charset="-120"/>
              </a:rPr>
              <a:t>扁平簡報</a:t>
            </a:r>
          </a:p>
        </p:txBody>
      </p:sp>
      <p:sp>
        <p:nvSpPr>
          <p:cNvPr id="202758" name="Text Box 12"/>
          <p:cNvSpPr txBox="1">
            <a:spLocks noChangeArrowheads="1"/>
          </p:cNvSpPr>
          <p:nvPr/>
        </p:nvSpPr>
        <p:spPr bwMode="auto">
          <a:xfrm>
            <a:off x="4572000" y="5300663"/>
            <a:ext cx="4572000" cy="519112"/>
          </a:xfrm>
          <a:prstGeom prst="rect">
            <a:avLst/>
          </a:prstGeom>
          <a:noFill/>
          <a:ln w="9525">
            <a:noFill/>
            <a:miter lim="800000"/>
            <a:headEnd/>
            <a:tailEnd/>
          </a:ln>
        </p:spPr>
        <p:txBody>
          <a:bodyPr>
            <a:spAutoFit/>
          </a:bodyPr>
          <a:lstStyle/>
          <a:p>
            <a:pPr algn="ctr">
              <a:spcBef>
                <a:spcPct val="50000"/>
              </a:spcBef>
            </a:pPr>
            <a:r>
              <a:rPr lang="zh-TW" altLang="en-US" sz="2800" b="1">
                <a:solidFill>
                  <a:srgbClr val="FF9933"/>
                </a:solidFill>
                <a:ea typeface="微軟正黑體" pitchFamily="34" charset="-120"/>
              </a:rPr>
              <a:t>擬真簡報</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58BAC5"/>
        </a:solidFill>
        <a:effectLst/>
      </p:bgPr>
    </p:bg>
    <p:spTree>
      <p:nvGrpSpPr>
        <p:cNvPr id="1" name=""/>
        <p:cNvGrpSpPr/>
        <p:nvPr/>
      </p:nvGrpSpPr>
      <p:grpSpPr>
        <a:xfrm>
          <a:off x="0" y="0"/>
          <a:ext cx="0" cy="0"/>
          <a:chOff x="0" y="0"/>
          <a:chExt cx="0" cy="0"/>
        </a:xfrm>
      </p:grpSpPr>
      <p:sp>
        <p:nvSpPr>
          <p:cNvPr id="204802" name="Rectangle 7"/>
          <p:cNvSpPr>
            <a:spLocks noChangeArrowheads="1"/>
          </p:cNvSpPr>
          <p:nvPr/>
        </p:nvSpPr>
        <p:spPr bwMode="auto">
          <a:xfrm>
            <a:off x="368300" y="4564063"/>
            <a:ext cx="2644775" cy="338137"/>
          </a:xfrm>
          <a:prstGeom prst="rect">
            <a:avLst/>
          </a:prstGeom>
          <a:noFill/>
          <a:ln w="9525">
            <a:noFill/>
            <a:miter lim="800000"/>
            <a:headEnd/>
            <a:tailEnd/>
          </a:ln>
        </p:spPr>
        <p:txBody>
          <a:bodyPr wrap="none">
            <a:spAutoFit/>
          </a:bodyPr>
          <a:lstStyle/>
          <a:p>
            <a:pPr algn="ctr"/>
            <a:r>
              <a:rPr lang="en-US" altLang="zh-TW" sz="1600">
                <a:solidFill>
                  <a:srgbClr val="FFFFFF"/>
                </a:solidFill>
              </a:rPr>
              <a:t>https://www.synology.com/</a:t>
            </a:r>
          </a:p>
        </p:txBody>
      </p:sp>
      <p:sp>
        <p:nvSpPr>
          <p:cNvPr id="204803" name="Rectangle 8"/>
          <p:cNvSpPr>
            <a:spLocks noChangeArrowheads="1"/>
          </p:cNvSpPr>
          <p:nvPr/>
        </p:nvSpPr>
        <p:spPr bwMode="auto">
          <a:xfrm>
            <a:off x="3348038" y="4564063"/>
            <a:ext cx="2309812" cy="336550"/>
          </a:xfrm>
          <a:prstGeom prst="rect">
            <a:avLst/>
          </a:prstGeom>
          <a:noFill/>
          <a:ln w="9525">
            <a:noFill/>
            <a:miter lim="800000"/>
            <a:headEnd/>
            <a:tailEnd/>
          </a:ln>
        </p:spPr>
        <p:txBody>
          <a:bodyPr wrap="none">
            <a:spAutoFit/>
          </a:bodyPr>
          <a:lstStyle/>
          <a:p>
            <a:pPr algn="ctr"/>
            <a:r>
              <a:rPr lang="en-US" altLang="zh-TW" sz="1600">
                <a:solidFill>
                  <a:srgbClr val="FFFFFF"/>
                </a:solidFill>
              </a:rPr>
              <a:t>http://www.lativ.com.tw/</a:t>
            </a:r>
          </a:p>
        </p:txBody>
      </p:sp>
      <p:sp>
        <p:nvSpPr>
          <p:cNvPr id="204804" name="Rectangle 9"/>
          <p:cNvSpPr>
            <a:spLocks noChangeArrowheads="1"/>
          </p:cNvSpPr>
          <p:nvPr/>
        </p:nvSpPr>
        <p:spPr bwMode="auto">
          <a:xfrm>
            <a:off x="6296025" y="4564063"/>
            <a:ext cx="2193925" cy="338137"/>
          </a:xfrm>
          <a:prstGeom prst="rect">
            <a:avLst/>
          </a:prstGeom>
          <a:noFill/>
          <a:ln w="9525">
            <a:noFill/>
            <a:miter lim="800000"/>
            <a:headEnd/>
            <a:tailEnd/>
          </a:ln>
        </p:spPr>
        <p:txBody>
          <a:bodyPr wrap="none">
            <a:spAutoFit/>
          </a:bodyPr>
          <a:lstStyle/>
          <a:p>
            <a:pPr algn="ctr"/>
            <a:r>
              <a:rPr lang="en-US" altLang="zh-TW" sz="1600">
                <a:solidFill>
                  <a:srgbClr val="FFFFFF"/>
                </a:solidFill>
              </a:rPr>
              <a:t>http://www.apple.com/</a:t>
            </a:r>
          </a:p>
        </p:txBody>
      </p:sp>
      <p:sp>
        <p:nvSpPr>
          <p:cNvPr id="204805" name="Text Box 10"/>
          <p:cNvSpPr txBox="1">
            <a:spLocks noChangeArrowheads="1"/>
          </p:cNvSpPr>
          <p:nvPr/>
        </p:nvSpPr>
        <p:spPr bwMode="auto">
          <a:xfrm>
            <a:off x="0" y="620713"/>
            <a:ext cx="9144000" cy="823912"/>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ea typeface="微軟正黑體" pitchFamily="34" charset="-120"/>
              </a:rPr>
              <a:t>從網頁看扁平設計</a:t>
            </a:r>
          </a:p>
        </p:txBody>
      </p:sp>
      <p:pic>
        <p:nvPicPr>
          <p:cNvPr id="204806" name="Picture 16" descr="「synology logo」的圖片搜尋結果"/>
          <p:cNvPicPr>
            <a:picLocks noChangeAspect="1" noChangeArrowheads="1"/>
          </p:cNvPicPr>
          <p:nvPr/>
        </p:nvPicPr>
        <p:blipFill>
          <a:blip r:embed="rId2">
            <a:lum bright="100000"/>
          </a:blip>
          <a:srcRect/>
          <a:stretch>
            <a:fillRect/>
          </a:stretch>
        </p:blipFill>
        <p:spPr bwMode="auto">
          <a:xfrm>
            <a:off x="717550" y="2620963"/>
            <a:ext cx="1944688" cy="1265237"/>
          </a:xfrm>
          <a:prstGeom prst="rect">
            <a:avLst/>
          </a:prstGeom>
          <a:noFill/>
          <a:ln w="9525">
            <a:noFill/>
            <a:miter lim="800000"/>
            <a:headEnd/>
            <a:tailEnd/>
          </a:ln>
        </p:spPr>
      </p:pic>
      <p:grpSp>
        <p:nvGrpSpPr>
          <p:cNvPr id="204807" name="Group 22"/>
          <p:cNvGrpSpPr>
            <a:grpSpLocks/>
          </p:cNvGrpSpPr>
          <p:nvPr/>
        </p:nvGrpSpPr>
        <p:grpSpPr bwMode="auto">
          <a:xfrm>
            <a:off x="3675063" y="2570163"/>
            <a:ext cx="1655762" cy="1366837"/>
            <a:chOff x="2358" y="1344"/>
            <a:chExt cx="1043" cy="861"/>
          </a:xfrm>
        </p:grpSpPr>
        <p:pic>
          <p:nvPicPr>
            <p:cNvPr id="204809" name="Picture 18" descr="「lativ logo」的圖片搜尋結果"/>
            <p:cNvPicPr>
              <a:picLocks noChangeAspect="1" noChangeArrowheads="1"/>
            </p:cNvPicPr>
            <p:nvPr/>
          </p:nvPicPr>
          <p:blipFill>
            <a:blip r:embed="rId3">
              <a:clrChange>
                <a:clrFrom>
                  <a:srgbClr val="FFFFFF"/>
                </a:clrFrom>
                <a:clrTo>
                  <a:srgbClr val="FFFFFF">
                    <a:alpha val="0"/>
                  </a:srgbClr>
                </a:clrTo>
              </a:clrChange>
              <a:lum bright="100000"/>
            </a:blip>
            <a:srcRect/>
            <a:stretch>
              <a:fillRect/>
            </a:stretch>
          </p:blipFill>
          <p:spPr bwMode="auto">
            <a:xfrm>
              <a:off x="2533" y="1616"/>
              <a:ext cx="703" cy="322"/>
            </a:xfrm>
            <a:prstGeom prst="rect">
              <a:avLst/>
            </a:prstGeom>
            <a:noFill/>
            <a:ln w="9525">
              <a:noFill/>
              <a:miter lim="800000"/>
              <a:headEnd/>
              <a:tailEnd/>
            </a:ln>
          </p:spPr>
        </p:pic>
        <p:sp>
          <p:nvSpPr>
            <p:cNvPr id="204810" name="Rectangle 19"/>
            <p:cNvSpPr>
              <a:spLocks noChangeArrowheads="1"/>
            </p:cNvSpPr>
            <p:nvPr/>
          </p:nvSpPr>
          <p:spPr bwMode="auto">
            <a:xfrm>
              <a:off x="2358" y="1344"/>
              <a:ext cx="1043" cy="861"/>
            </a:xfrm>
            <a:prstGeom prst="rect">
              <a:avLst/>
            </a:prstGeom>
            <a:noFill/>
            <a:ln w="19050">
              <a:solidFill>
                <a:schemeClr val="bg1"/>
              </a:solidFill>
              <a:miter lim="800000"/>
              <a:headEnd/>
              <a:tailEnd/>
            </a:ln>
          </p:spPr>
          <p:txBody>
            <a:bodyPr wrap="none" anchor="ctr"/>
            <a:lstStyle/>
            <a:p>
              <a:endParaRPr lang="zh-TW" altLang="en-US" b="1">
                <a:solidFill>
                  <a:srgbClr val="000000"/>
                </a:solidFill>
              </a:endParaRPr>
            </a:p>
          </p:txBody>
        </p:sp>
      </p:grpSp>
      <p:pic>
        <p:nvPicPr>
          <p:cNvPr id="204808" name="Picture 21" descr="「apple icon」的圖片搜尋結果"/>
          <p:cNvPicPr>
            <a:picLocks noChangeAspect="1" noChangeArrowheads="1"/>
          </p:cNvPicPr>
          <p:nvPr/>
        </p:nvPicPr>
        <p:blipFill>
          <a:blip r:embed="rId4">
            <a:lum bright="100000"/>
          </a:blip>
          <a:srcRect/>
          <a:stretch>
            <a:fillRect/>
          </a:stretch>
        </p:blipFill>
        <p:spPr bwMode="auto">
          <a:xfrm>
            <a:off x="6569075" y="2430463"/>
            <a:ext cx="1646238" cy="1646237"/>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5" name="圖片 2"/>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49" name="圖片 1"/>
          <p:cNvPicPr>
            <a:picLocks noChangeAspect="1"/>
          </p:cNvPicPr>
          <p:nvPr/>
        </p:nvPicPr>
        <p:blipFill>
          <a:blip r:embed="rId2"/>
          <a:srcRect/>
          <a:stretch>
            <a:fillRect/>
          </a:stretch>
        </p:blipFill>
        <p:spPr bwMode="auto">
          <a:xfrm>
            <a:off x="0" y="227013"/>
            <a:ext cx="9144000" cy="6403975"/>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圖片 3"/>
          <p:cNvPicPr>
            <a:picLocks noChangeAspect="1"/>
          </p:cNvPicPr>
          <p:nvPr/>
        </p:nvPicPr>
        <p:blipFill>
          <a:blip r:embed="rId2"/>
          <a:srcRect l="12085" r="12085"/>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矩形 1"/>
          <p:cNvSpPr>
            <a:spLocks noChangeArrowheads="1"/>
          </p:cNvSpPr>
          <p:nvPr/>
        </p:nvSpPr>
        <p:spPr bwMode="auto">
          <a:xfrm>
            <a:off x="347663" y="2292350"/>
            <a:ext cx="8448675" cy="585788"/>
          </a:xfrm>
          <a:prstGeom prst="rect">
            <a:avLst/>
          </a:prstGeom>
          <a:noFill/>
          <a:ln w="9525">
            <a:noFill/>
            <a:miter lim="800000"/>
            <a:headEnd/>
            <a:tailEnd/>
          </a:ln>
        </p:spPr>
        <p:txBody>
          <a:bodyPr>
            <a:spAutoFit/>
          </a:bodyPr>
          <a:lstStyle/>
          <a:p>
            <a:r>
              <a:rPr lang="zh-TW" altLang="en-US" sz="3200" b="1">
                <a:latin typeface="微軟正黑體" pitchFamily="34" charset="-120"/>
                <a:ea typeface="微軟正黑體" pitchFamily="34" charset="-120"/>
              </a:rPr>
              <a:t>精準設計：捷運宣導海報大改造！</a:t>
            </a:r>
          </a:p>
        </p:txBody>
      </p:sp>
      <p:pic>
        <p:nvPicPr>
          <p:cNvPr id="208898" name="Picture 2" descr="簡報藝術烘焙坊 SlideArtToasters"/>
          <p:cNvPicPr>
            <a:picLocks noChangeAspect="1" noChangeArrowheads="1"/>
          </p:cNvPicPr>
          <p:nvPr/>
        </p:nvPicPr>
        <p:blipFill>
          <a:blip r:embed="rId2"/>
          <a:srcRect/>
          <a:stretch>
            <a:fillRect/>
          </a:stretch>
        </p:blipFill>
        <p:spPr bwMode="auto">
          <a:xfrm>
            <a:off x="0" y="0"/>
            <a:ext cx="9144000" cy="1693863"/>
          </a:xfrm>
          <a:prstGeom prst="rect">
            <a:avLst/>
          </a:prstGeom>
          <a:noFill/>
          <a:ln w="9525">
            <a:noFill/>
            <a:miter lim="800000"/>
            <a:headEnd/>
            <a:tailEnd/>
          </a:ln>
        </p:spPr>
      </p:pic>
      <p:sp>
        <p:nvSpPr>
          <p:cNvPr id="208899" name="矩形 2"/>
          <p:cNvSpPr>
            <a:spLocks noChangeArrowheads="1"/>
          </p:cNvSpPr>
          <p:nvPr/>
        </p:nvSpPr>
        <p:spPr bwMode="auto">
          <a:xfrm>
            <a:off x="347663" y="4676775"/>
            <a:ext cx="8310562" cy="892175"/>
          </a:xfrm>
          <a:prstGeom prst="rect">
            <a:avLst/>
          </a:prstGeom>
          <a:noFill/>
          <a:ln w="9525">
            <a:noFill/>
            <a:miter lim="800000"/>
            <a:headEnd/>
            <a:tailEnd/>
          </a:ln>
        </p:spPr>
        <p:txBody>
          <a:bodyPr>
            <a:spAutoFit/>
          </a:bodyPr>
          <a:lstStyle/>
          <a:p>
            <a:r>
              <a:rPr lang="zh-TW" altLang="en-US" sz="3200" b="1">
                <a:latin typeface="微軟正黑體" pitchFamily="34" charset="-120"/>
                <a:ea typeface="微軟正黑體" pitchFamily="34" charset="-120"/>
              </a:rPr>
              <a:t>原文網址：</a:t>
            </a:r>
            <a:br>
              <a:rPr lang="en-US" altLang="zh-TW" sz="2000" b="1">
                <a:latin typeface="微軟正黑體" pitchFamily="34" charset="-120"/>
                <a:ea typeface="微軟正黑體" pitchFamily="34" charset="-120"/>
              </a:rPr>
            </a:br>
            <a:r>
              <a:rPr lang="en-US" altLang="zh-TW" sz="2000" b="1">
                <a:latin typeface="微軟正黑體" pitchFamily="34" charset="-120"/>
                <a:ea typeface="微軟正黑體" pitchFamily="34" charset="-120"/>
              </a:rPr>
              <a:t>http://artofslide.blogspot.tw/2014/10/blog-post.html</a:t>
            </a:r>
            <a:endParaRPr lang="zh-TW" altLang="en-US" sz="3200" b="1">
              <a:latin typeface="微軟正黑體" pitchFamily="34" charset="-120"/>
              <a:ea typeface="微軟正黑體" pitchFamily="34" charset="-120"/>
            </a:endParaRPr>
          </a:p>
        </p:txBody>
      </p:sp>
      <p:sp>
        <p:nvSpPr>
          <p:cNvPr id="208900" name="矩形 3"/>
          <p:cNvSpPr>
            <a:spLocks noChangeArrowheads="1"/>
          </p:cNvSpPr>
          <p:nvPr/>
        </p:nvSpPr>
        <p:spPr bwMode="auto">
          <a:xfrm>
            <a:off x="347663" y="3730625"/>
            <a:ext cx="3962400" cy="584200"/>
          </a:xfrm>
          <a:prstGeom prst="rect">
            <a:avLst/>
          </a:prstGeom>
          <a:noFill/>
          <a:ln w="9525">
            <a:noFill/>
            <a:miter lim="800000"/>
            <a:headEnd/>
            <a:tailEnd/>
          </a:ln>
        </p:spPr>
        <p:txBody>
          <a:bodyPr wrap="none">
            <a:spAutoFit/>
          </a:bodyPr>
          <a:lstStyle/>
          <a:p>
            <a:r>
              <a:rPr lang="zh-TW" altLang="en-US" sz="3200" b="1">
                <a:latin typeface="微軟正黑體" pitchFamily="34" charset="-120"/>
                <a:ea typeface="微軟正黑體" pitchFamily="34" charset="-120"/>
              </a:rPr>
              <a:t>作者： </a:t>
            </a:r>
            <a:r>
              <a:rPr lang="en-US" altLang="zh-TW" sz="3200" b="1">
                <a:latin typeface="微軟正黑體" pitchFamily="34" charset="-120"/>
                <a:ea typeface="微軟正黑體" pitchFamily="34" charset="-120"/>
              </a:rPr>
              <a:t>BILL (</a:t>
            </a:r>
            <a:r>
              <a:rPr lang="zh-TW" altLang="en-US" sz="3200" b="1">
                <a:latin typeface="微軟正黑體" pitchFamily="34" charset="-120"/>
                <a:ea typeface="微軟正黑體" pitchFamily="34" charset="-120"/>
              </a:rPr>
              <a:t>彭毅弘</a:t>
            </a:r>
            <a:r>
              <a:rPr lang="en-US" altLang="zh-TW" sz="3200" b="1">
                <a:latin typeface="微軟正黑體" pitchFamily="34" charset="-120"/>
                <a:ea typeface="微軟正黑體" pitchFamily="34" charset="-120"/>
              </a:rPr>
              <a:t>)</a:t>
            </a:r>
            <a:endParaRPr lang="zh-TW" altLang="en-US" sz="3200" b="1">
              <a:latin typeface="微軟正黑體" pitchFamily="34" charset="-120"/>
              <a:ea typeface="微軟正黑體" pitchFamily="34" charset="-12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descr="http://1.bp.blogspot.com/-8wUKKEaFJjE/VDOLoAOvvQI/AAAAAAAAH4U/LRenny0hvvk/s1600/141007%2B%E7%B2%BE%E6%BA%96%E8%A8%AD%E8%A8%88%EF%BC%9A%E6%8D%B7%E9%81%8B%E5%AE%A3%E5%B0%8E%E6%B5%B7%E5%A0%B1%E5%A4%A7%E6%94%B9%E9%80%A0.002.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09922"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2" descr="http://4.bp.blogspot.com/-_KfS6OKi4OU/VDOLorIu0PI/AAAAAAAAH4M/TGr4OoQ_VrA/s1600/141007%2B%E7%B2%BE%E6%BA%96%E8%A8%AD%E8%A8%88%EF%BC%9A%E6%8D%B7%E9%81%8B%E5%AE%A3%E5%B0%8E%E6%B5%B7%E5%A0%B1%E5%A4%A7%E6%94%B9%E9%80%A0.003.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1094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2" descr="http://4.bp.blogspot.com/-aq3onWe-1BU/VDOLm0VcxwI/AAAAAAAAH3g/jUiMgmdyObY/s1600/141007%2B%E7%B2%BE%E6%BA%96%E8%A8%AD%E8%A8%88%EF%BC%9A%E6%8D%B7%E9%81%8B%E5%AE%A3%E5%B0%8E%E6%B5%B7%E5%A0%B1%E5%A4%A7%E6%94%B9%E9%80%A0.004.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1197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2.bp.blogspot.com/-QbPDmf88cA4/VDOMAtqhk_I/AAAAAAAAH4s/S5OFi8rlFqc/s1600/141007%2B%E7%B2%BE%E6%BA%96%E8%A8%AD%E8%A8%88%EF%BC%9A%E6%8D%B7%E9%81%8B%E5%AE%A3%E5%B0%8E%E6%B5%B7%E5%A0%B1%E5%A4%A7%E6%94%B9%E9%80%A0%EF%BC%88%E7%9B%B4%E5%BC%8F%EF%BC%89.001.png"/>
          <p:cNvPicPr>
            <a:picLocks noChangeAspect="1" noChangeArrowheads="1"/>
          </p:cNvPicPr>
          <p:nvPr/>
        </p:nvPicPr>
        <p:blipFill>
          <a:blip r:embed="rId2"/>
          <a:srcRect/>
          <a:stretch>
            <a:fillRect/>
          </a:stretch>
        </p:blipFill>
        <p:spPr bwMode="auto">
          <a:xfrm>
            <a:off x="2392363" y="0"/>
            <a:ext cx="4359275" cy="6858000"/>
          </a:xfrm>
          <a:prstGeom prst="rect">
            <a:avLst/>
          </a:prstGeom>
          <a:noFill/>
          <a:ln>
            <a:solidFill>
              <a:schemeClr val="bg1">
                <a:lumMod val="75000"/>
              </a:schemeClr>
            </a:solidFill>
          </a:ln>
        </p:spPr>
      </p:pic>
      <p:sp>
        <p:nvSpPr>
          <p:cNvPr id="212994"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grpSp>
        <p:nvGrpSpPr>
          <p:cNvPr id="29698" name="群組 1"/>
          <p:cNvGrpSpPr>
            <a:grpSpLocks/>
          </p:cNvGrpSpPr>
          <p:nvPr/>
        </p:nvGrpSpPr>
        <p:grpSpPr bwMode="auto">
          <a:xfrm>
            <a:off x="2484438" y="660400"/>
            <a:ext cx="6480175" cy="1512888"/>
            <a:chOff x="2483710" y="332570"/>
            <a:chExt cx="6480900" cy="1512210"/>
          </a:xfrm>
        </p:grpSpPr>
        <p:sp>
          <p:nvSpPr>
            <p:cNvPr id="3" name="矩形 2"/>
            <p:cNvSpPr/>
            <p:nvPr/>
          </p:nvSpPr>
          <p:spPr>
            <a:xfrm>
              <a:off x="2483710" y="1475058"/>
              <a:ext cx="5833128" cy="369722"/>
            </a:xfrm>
            <a:prstGeom prst="rect">
              <a:avLst/>
            </a:prstGeom>
          </p:spPr>
          <p:txBody>
            <a:bodyPr>
              <a:spAutoFit/>
            </a:bodyPr>
            <a:lstStyle/>
            <a:p>
              <a:pPr>
                <a:defRPr/>
              </a:pPr>
              <a:r>
                <a:rPr lang="en-US" altLang="zh-TW" dirty="0">
                  <a:solidFill>
                    <a:schemeClr val="bg1"/>
                  </a:solidFill>
                  <a:latin typeface="+mj-ea"/>
                  <a:ea typeface="+mj-ea"/>
                </a:rPr>
                <a:t>http://www.slideshare.net/JianMingKe/ss-64352785</a:t>
              </a:r>
              <a:endParaRPr lang="zh-TW" altLang="en-US" dirty="0">
                <a:solidFill>
                  <a:schemeClr val="bg1"/>
                </a:solidFill>
                <a:latin typeface="+mj-ea"/>
                <a:ea typeface="+mj-ea"/>
              </a:endParaRPr>
            </a:p>
          </p:txBody>
        </p:sp>
        <p:sp>
          <p:nvSpPr>
            <p:cNvPr id="4" name="矩形 3"/>
            <p:cNvSpPr/>
            <p:nvPr/>
          </p:nvSpPr>
          <p:spPr>
            <a:xfrm>
              <a:off x="2483710" y="332570"/>
              <a:ext cx="6480900" cy="1199612"/>
            </a:xfrm>
            <a:prstGeom prst="rect">
              <a:avLst/>
            </a:prstGeom>
          </p:spPr>
          <p:txBody>
            <a:bodyPr>
              <a:spAutoFit/>
            </a:bodyPr>
            <a:lstStyle/>
            <a:p>
              <a:pPr>
                <a:defRPr/>
              </a:pPr>
              <a:r>
                <a:rPr lang="zh-TW" altLang="en-US" sz="3600" b="1" dirty="0">
                  <a:solidFill>
                    <a:srgbClr val="88C9E5"/>
                  </a:solidFill>
                  <a:latin typeface="+mj-ea"/>
                  <a:ea typeface="+mj-ea"/>
                </a:rPr>
                <a:t>醜簡報是怎麼煉成的</a:t>
              </a:r>
              <a:endParaRPr lang="en-US" altLang="zh-TW" sz="3600" b="1" dirty="0">
                <a:solidFill>
                  <a:srgbClr val="88C9E5"/>
                </a:solidFill>
                <a:latin typeface="+mj-ea"/>
                <a:ea typeface="+mj-ea"/>
              </a:endParaRPr>
            </a:p>
            <a:p>
              <a:pPr>
                <a:defRPr/>
              </a:pPr>
              <a:r>
                <a:rPr lang="zh-TW" altLang="en-US" sz="3600" b="1" dirty="0">
                  <a:solidFill>
                    <a:srgbClr val="88C9E5"/>
                  </a:solidFill>
                  <a:latin typeface="+mj-ea"/>
                  <a:ea typeface="+mj-ea"/>
                </a:rPr>
                <a:t>摧毀一份簡報的四個方式</a:t>
              </a:r>
            </a:p>
          </p:txBody>
        </p:sp>
      </p:grpSp>
      <p:pic>
        <p:nvPicPr>
          <p:cNvPr id="29699" name="圖片 4"/>
          <p:cNvPicPr>
            <a:picLocks noChangeAspect="1"/>
          </p:cNvPicPr>
          <p:nvPr/>
        </p:nvPicPr>
        <p:blipFill>
          <a:blip r:embed="rId2"/>
          <a:srcRect/>
          <a:stretch>
            <a:fillRect/>
          </a:stretch>
        </p:blipFill>
        <p:spPr bwMode="auto">
          <a:xfrm>
            <a:off x="611188" y="558800"/>
            <a:ext cx="1655762" cy="1668463"/>
          </a:xfrm>
          <a:prstGeom prst="rect">
            <a:avLst/>
          </a:prstGeom>
          <a:noFill/>
          <a:ln w="9525">
            <a:noFill/>
            <a:miter lim="800000"/>
            <a:headEnd/>
            <a:tailEnd/>
          </a:ln>
        </p:spPr>
      </p:pic>
      <p:pic>
        <p:nvPicPr>
          <p:cNvPr id="29700" name="圖片 5"/>
          <p:cNvPicPr>
            <a:picLocks noChangeAspect="1"/>
          </p:cNvPicPr>
          <p:nvPr/>
        </p:nvPicPr>
        <p:blipFill>
          <a:blip r:embed="rId3"/>
          <a:srcRect/>
          <a:stretch>
            <a:fillRect/>
          </a:stretch>
        </p:blipFill>
        <p:spPr bwMode="auto">
          <a:xfrm>
            <a:off x="1187450" y="2636838"/>
            <a:ext cx="6769100" cy="3805237"/>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2" descr="http://3.bp.blogspot.com/-nZuVrr0kCSQ/VDOLpYUgy5I/AAAAAAAAH4A/4-S-D-bvCk0/s1600/141007%2B%E7%B2%BE%E6%BA%96%E8%A8%AD%E8%A8%88%EF%BC%9A%E6%8D%B7%E9%81%8B%E5%AE%A3%E5%B0%8E%E6%B5%B7%E5%A0%B1%E5%A4%A7%E6%94%B9%E9%80%A0.006.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14018"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1" name="Picture 2" descr="http://1.bp.blogspot.com/-3nzaNxTxVxo/VDOLpciVjZI/AAAAAAAAH4E/5767MAdLCnE/s1600/141007%2B%E7%B2%BE%E6%BA%96%E8%A8%AD%E8%A8%88%EF%BC%9A%E6%8D%B7%E9%81%8B%E5%AE%A3%E5%B0%8E%E6%B5%B7%E5%A0%B1%E5%A4%A7%E6%94%B9%E9%80%A0.007.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15042"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5" name="Picture 2" descr="http://4.bp.blogspot.com/-svv7FNmkNrQ/VDOLpmYwLEI/AAAAAAAAH4I/7AZWZdk8rpo/s1600/141007%2B%E7%B2%BE%E6%BA%96%E8%A8%AD%E8%A8%88%EF%BC%9A%E6%8D%B7%E9%81%8B%E5%AE%A3%E5%B0%8E%E6%B5%B7%E5%A0%B1%E5%A4%A7%E6%94%B9%E9%80%A0.008.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1606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9" name="Picture 2" descr="http://4.bp.blogspot.com/-lUS7tKr34DI/VDOL4jA9aiI/AAAAAAAAH4k/Ps7v8lunBFE/s1600/141007%2B%E7%B2%BE%E6%BA%96%E8%A8%AD%E8%A8%88%EF%BC%9A%E6%8D%B7%E9%81%8B%E5%AE%A3%E5%B0%8E%E6%B5%B7%E5%A0%B1%E5%A4%A7%E6%94%B9%E9%80%A0%EF%BC%88%E7%9B%B4%E5%BC%8F%EF%BC%89.002.png"/>
          <p:cNvPicPr>
            <a:picLocks noChangeAspect="1" noChangeArrowheads="1"/>
          </p:cNvPicPr>
          <p:nvPr/>
        </p:nvPicPr>
        <p:blipFill>
          <a:blip r:embed="rId2"/>
          <a:srcRect/>
          <a:stretch>
            <a:fillRect/>
          </a:stretch>
        </p:blipFill>
        <p:spPr bwMode="auto">
          <a:xfrm>
            <a:off x="2290763" y="0"/>
            <a:ext cx="4562475" cy="6845300"/>
          </a:xfrm>
          <a:prstGeom prst="rect">
            <a:avLst/>
          </a:prstGeom>
          <a:noFill/>
          <a:ln w="9525">
            <a:noFill/>
            <a:miter lim="800000"/>
            <a:headEnd/>
            <a:tailEnd/>
          </a:ln>
        </p:spPr>
      </p:pic>
      <p:sp>
        <p:nvSpPr>
          <p:cNvPr id="21709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2" descr="http://4.bp.blogspot.com/-bhgw03LxdnU/VDOLqUhRvaI/AAAAAAAAH4Y/6NZIVWAfZNQ/s1600/141007%2B%E7%B2%BE%E6%BA%96%E8%A8%AD%E8%A8%88%EF%BC%9A%E6%8D%B7%E9%81%8B%E5%AE%A3%E5%B0%8E%E6%B5%B7%E5%A0%B1%E5%A4%A7%E6%94%B9%E9%80%A0.009.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18114"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7" name="Picture 2" descr="http://1.bp.blogspot.com/-wNTI030y_co/VDOLsX78fzI/AAAAAAAAH4g/2shArKiFJWU/s1600/141007%2B%E7%B2%BE%E6%BA%96%E8%A8%AD%E8%A8%88%EF%BC%9A%E6%8D%B7%E9%81%8B%E5%AE%A3%E5%B0%8E%E6%B5%B7%E5%A0%B1%E5%A4%A7%E6%94%B9%E9%80%A0.010.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19138"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http://artofslide.blogspot.tw/2014/10/blog-post.html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58BAC5"/>
        </a:solidFill>
        <a:effectLst/>
      </p:bgPr>
    </p:bg>
    <p:spTree>
      <p:nvGrpSpPr>
        <p:cNvPr id="1" name=""/>
        <p:cNvGrpSpPr/>
        <p:nvPr/>
      </p:nvGrpSpPr>
      <p:grpSpPr>
        <a:xfrm>
          <a:off x="0" y="0"/>
          <a:ext cx="0" cy="0"/>
          <a:chOff x="0" y="0"/>
          <a:chExt cx="0" cy="0"/>
        </a:xfrm>
      </p:grpSpPr>
      <p:sp>
        <p:nvSpPr>
          <p:cNvPr id="220162" name="Text Box 5"/>
          <p:cNvSpPr txBox="1">
            <a:spLocks noChangeArrowheads="1"/>
          </p:cNvSpPr>
          <p:nvPr/>
        </p:nvSpPr>
        <p:spPr bwMode="auto">
          <a:xfrm>
            <a:off x="0" y="333375"/>
            <a:ext cx="9144000" cy="823913"/>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ea typeface="微軟正黑體" pitchFamily="34" charset="-120"/>
              </a:rPr>
              <a:t>扁平化簡報設計</a:t>
            </a:r>
          </a:p>
        </p:txBody>
      </p:sp>
      <p:sp>
        <p:nvSpPr>
          <p:cNvPr id="220163" name="Text Box 11"/>
          <p:cNvSpPr txBox="1">
            <a:spLocks noChangeArrowheads="1"/>
          </p:cNvSpPr>
          <p:nvPr/>
        </p:nvSpPr>
        <p:spPr bwMode="auto">
          <a:xfrm>
            <a:off x="466725" y="2663825"/>
            <a:ext cx="2449513" cy="1219200"/>
          </a:xfrm>
          <a:prstGeom prst="rect">
            <a:avLst/>
          </a:prstGeom>
          <a:noFill/>
          <a:ln w="9525">
            <a:noFill/>
            <a:miter lim="800000"/>
            <a:headEnd/>
            <a:tailEnd/>
          </a:ln>
        </p:spPr>
        <p:txBody>
          <a:bodyPr>
            <a:spAutoFit/>
          </a:bodyPr>
          <a:lstStyle/>
          <a:p>
            <a:pPr algn="ctr">
              <a:spcBef>
                <a:spcPct val="50000"/>
              </a:spcBef>
            </a:pPr>
            <a:r>
              <a:rPr lang="en-US" altLang="zh-TW" sz="7400" b="1">
                <a:solidFill>
                  <a:srgbClr val="FFFFFF"/>
                </a:solidFill>
                <a:ea typeface="微軟正黑體" pitchFamily="34" charset="-120"/>
              </a:rPr>
              <a:t>Icon</a:t>
            </a:r>
          </a:p>
        </p:txBody>
      </p:sp>
      <p:sp>
        <p:nvSpPr>
          <p:cNvPr id="220164" name="Rectangle 14"/>
          <p:cNvSpPr>
            <a:spLocks noChangeArrowheads="1"/>
          </p:cNvSpPr>
          <p:nvPr/>
        </p:nvSpPr>
        <p:spPr bwMode="auto">
          <a:xfrm>
            <a:off x="466725" y="2205038"/>
            <a:ext cx="2520950" cy="2159000"/>
          </a:xfrm>
          <a:prstGeom prst="rect">
            <a:avLst/>
          </a:prstGeom>
          <a:noFill/>
          <a:ln w="19050">
            <a:solidFill>
              <a:schemeClr val="bg1"/>
            </a:solidFill>
            <a:miter lim="800000"/>
            <a:headEnd/>
            <a:tailEnd/>
          </a:ln>
        </p:spPr>
        <p:txBody>
          <a:bodyPr wrap="none" anchor="ctr"/>
          <a:lstStyle/>
          <a:p>
            <a:endParaRPr lang="zh-TW" altLang="en-US" b="1">
              <a:solidFill>
                <a:srgbClr val="000000"/>
              </a:solidFill>
            </a:endParaRPr>
          </a:p>
        </p:txBody>
      </p:sp>
      <p:pic>
        <p:nvPicPr>
          <p:cNvPr id="220165" name="Picture 15" descr="noun_585986_cc"/>
          <p:cNvPicPr>
            <a:picLocks noChangeAspect="1" noChangeArrowheads="1"/>
          </p:cNvPicPr>
          <p:nvPr/>
        </p:nvPicPr>
        <p:blipFill>
          <a:blip r:embed="rId2">
            <a:lum bright="100000"/>
          </a:blip>
          <a:srcRect/>
          <a:stretch>
            <a:fillRect/>
          </a:stretch>
        </p:blipFill>
        <p:spPr bwMode="auto">
          <a:xfrm>
            <a:off x="3563938" y="2276475"/>
            <a:ext cx="2016125" cy="2017713"/>
          </a:xfrm>
          <a:prstGeom prst="rect">
            <a:avLst/>
          </a:prstGeom>
          <a:noFill/>
          <a:ln w="9525">
            <a:noFill/>
            <a:miter lim="800000"/>
            <a:headEnd/>
            <a:tailEnd/>
          </a:ln>
        </p:spPr>
      </p:pic>
      <p:sp>
        <p:nvSpPr>
          <p:cNvPr id="220166" name="Rectangle 17"/>
          <p:cNvSpPr>
            <a:spLocks noChangeArrowheads="1"/>
          </p:cNvSpPr>
          <p:nvPr/>
        </p:nvSpPr>
        <p:spPr bwMode="auto">
          <a:xfrm>
            <a:off x="3276600" y="2205038"/>
            <a:ext cx="2520950" cy="2159000"/>
          </a:xfrm>
          <a:prstGeom prst="rect">
            <a:avLst/>
          </a:prstGeom>
          <a:noFill/>
          <a:ln w="19050">
            <a:solidFill>
              <a:schemeClr val="bg1"/>
            </a:solidFill>
            <a:miter lim="800000"/>
            <a:headEnd/>
            <a:tailEnd/>
          </a:ln>
        </p:spPr>
        <p:txBody>
          <a:bodyPr wrap="none" anchor="ctr"/>
          <a:lstStyle/>
          <a:p>
            <a:endParaRPr lang="zh-TW" altLang="en-US" b="1">
              <a:solidFill>
                <a:srgbClr val="000000"/>
              </a:solidFill>
            </a:endParaRPr>
          </a:p>
        </p:txBody>
      </p:sp>
      <p:sp>
        <p:nvSpPr>
          <p:cNvPr id="220167" name="Rectangle 18"/>
          <p:cNvSpPr>
            <a:spLocks noChangeArrowheads="1"/>
          </p:cNvSpPr>
          <p:nvPr/>
        </p:nvSpPr>
        <p:spPr bwMode="auto">
          <a:xfrm>
            <a:off x="6084888" y="2205038"/>
            <a:ext cx="2520950" cy="2159000"/>
          </a:xfrm>
          <a:prstGeom prst="rect">
            <a:avLst/>
          </a:prstGeom>
          <a:noFill/>
          <a:ln w="19050">
            <a:solidFill>
              <a:schemeClr val="bg1"/>
            </a:solidFill>
            <a:miter lim="800000"/>
            <a:headEnd/>
            <a:tailEnd/>
          </a:ln>
        </p:spPr>
        <p:txBody>
          <a:bodyPr wrap="none" anchor="ctr"/>
          <a:lstStyle/>
          <a:p>
            <a:endParaRPr lang="zh-TW" altLang="en-US" b="1">
              <a:solidFill>
                <a:srgbClr val="000000"/>
              </a:solidFill>
            </a:endParaRPr>
          </a:p>
        </p:txBody>
      </p:sp>
      <p:sp>
        <p:nvSpPr>
          <p:cNvPr id="220168" name="AutoShape 19"/>
          <p:cNvSpPr>
            <a:spLocks noChangeArrowheads="1"/>
          </p:cNvSpPr>
          <p:nvPr/>
        </p:nvSpPr>
        <p:spPr bwMode="auto">
          <a:xfrm>
            <a:off x="3563938" y="2420938"/>
            <a:ext cx="719137" cy="720725"/>
          </a:xfrm>
          <a:custGeom>
            <a:avLst/>
            <a:gdLst>
              <a:gd name="T0" fmla="*/ 359569 w 21600"/>
              <a:gd name="T1" fmla="*/ 0 h 21600"/>
              <a:gd name="T2" fmla="*/ 105307 w 21600"/>
              <a:gd name="T3" fmla="*/ 105539 h 21600"/>
              <a:gd name="T4" fmla="*/ 0 w 21600"/>
              <a:gd name="T5" fmla="*/ 360363 h 21600"/>
              <a:gd name="T6" fmla="*/ 105307 w 21600"/>
              <a:gd name="T7" fmla="*/ 615186 h 21600"/>
              <a:gd name="T8" fmla="*/ 359569 w 21600"/>
              <a:gd name="T9" fmla="*/ 720725 h 21600"/>
              <a:gd name="T10" fmla="*/ 613830 w 21600"/>
              <a:gd name="T11" fmla="*/ 615186 h 21600"/>
              <a:gd name="T12" fmla="*/ 719137 w 21600"/>
              <a:gd name="T13" fmla="*/ 360363 h 21600"/>
              <a:gd name="T14" fmla="*/ 613830 w 21600"/>
              <a:gd name="T15" fmla="*/ 10553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close/>
                <a:moveTo>
                  <a:pt x="4198" y="6106"/>
                </a:moveTo>
                <a:cubicBezTo>
                  <a:pt x="3223" y="7477"/>
                  <a:pt x="2700" y="9117"/>
                  <a:pt x="2700" y="10799"/>
                </a:cubicBezTo>
                <a:cubicBezTo>
                  <a:pt x="2700" y="15273"/>
                  <a:pt x="6326" y="18900"/>
                  <a:pt x="10800" y="18900"/>
                </a:cubicBezTo>
                <a:cubicBezTo>
                  <a:pt x="12482" y="18899"/>
                  <a:pt x="14122" y="18376"/>
                  <a:pt x="15493" y="17401"/>
                </a:cubicBezTo>
                <a:close/>
              </a:path>
            </a:pathLst>
          </a:custGeom>
          <a:solidFill>
            <a:schemeClr val="bg1"/>
          </a:solidFill>
          <a:ln w="9525">
            <a:noFill/>
            <a:round/>
            <a:headEnd/>
            <a:tailEnd/>
          </a:ln>
        </p:spPr>
        <p:txBody>
          <a:bodyPr wrap="none" anchor="ctr"/>
          <a:lstStyle/>
          <a:p>
            <a:endParaRPr lang="zh-TW" altLang="en-US"/>
          </a:p>
        </p:txBody>
      </p:sp>
      <p:sp>
        <p:nvSpPr>
          <p:cNvPr id="220169" name="Text Box 20"/>
          <p:cNvSpPr txBox="1">
            <a:spLocks noChangeArrowheads="1"/>
          </p:cNvSpPr>
          <p:nvPr/>
        </p:nvSpPr>
        <p:spPr bwMode="auto">
          <a:xfrm>
            <a:off x="466725" y="4549775"/>
            <a:ext cx="2520950" cy="830263"/>
          </a:xfrm>
          <a:prstGeom prst="rect">
            <a:avLst/>
          </a:prstGeom>
          <a:noFill/>
          <a:ln w="9525">
            <a:noFill/>
            <a:miter lim="800000"/>
            <a:headEnd/>
            <a:tailEnd/>
          </a:ln>
        </p:spPr>
        <p:txBody>
          <a:bodyPr>
            <a:spAutoFit/>
          </a:bodyPr>
          <a:lstStyle/>
          <a:p>
            <a:pPr algn="ctr">
              <a:spcBef>
                <a:spcPct val="50000"/>
              </a:spcBef>
            </a:pPr>
            <a:r>
              <a:rPr lang="zh-TW" altLang="en-US" sz="2400">
                <a:solidFill>
                  <a:srgbClr val="FFFFFF"/>
                </a:solidFill>
                <a:latin typeface="微軟正黑體" pitchFamily="34" charset="-120"/>
                <a:ea typeface="微軟正黑體" pitchFamily="34" charset="-120"/>
              </a:rPr>
              <a:t>簡單 </a:t>
            </a:r>
            <a:r>
              <a:rPr lang="en-US" altLang="zh-TW" sz="2400">
                <a:solidFill>
                  <a:srgbClr val="FFFFFF"/>
                </a:solidFill>
                <a:latin typeface="微軟正黑體" pitchFamily="34" charset="-120"/>
                <a:ea typeface="微軟正黑體" pitchFamily="34" charset="-120"/>
              </a:rPr>
              <a:t>Icon</a:t>
            </a:r>
            <a:br>
              <a:rPr lang="en-US" altLang="zh-TW" sz="2400">
                <a:solidFill>
                  <a:srgbClr val="FFFFFF"/>
                </a:solidFill>
                <a:latin typeface="微軟正黑體" pitchFamily="34" charset="-120"/>
                <a:ea typeface="微軟正黑體" pitchFamily="34" charset="-120"/>
              </a:rPr>
            </a:br>
            <a:r>
              <a:rPr lang="zh-TW" altLang="en-US" sz="2400">
                <a:solidFill>
                  <a:srgbClr val="FFFFFF"/>
                </a:solidFill>
                <a:latin typeface="微軟正黑體" pitchFamily="34" charset="-120"/>
                <a:ea typeface="微軟正黑體" pitchFamily="34" charset="-120"/>
              </a:rPr>
              <a:t>取代華麗插圖</a:t>
            </a:r>
          </a:p>
        </p:txBody>
      </p:sp>
      <p:sp>
        <p:nvSpPr>
          <p:cNvPr id="220170" name="Text Box 21"/>
          <p:cNvSpPr txBox="1">
            <a:spLocks noChangeArrowheads="1"/>
          </p:cNvSpPr>
          <p:nvPr/>
        </p:nvSpPr>
        <p:spPr bwMode="auto">
          <a:xfrm>
            <a:off x="3276600" y="4549775"/>
            <a:ext cx="2520950" cy="1200150"/>
          </a:xfrm>
          <a:prstGeom prst="rect">
            <a:avLst/>
          </a:prstGeom>
          <a:noFill/>
          <a:ln w="9525">
            <a:noFill/>
            <a:miter lim="800000"/>
            <a:headEnd/>
            <a:tailEnd/>
          </a:ln>
        </p:spPr>
        <p:txBody>
          <a:bodyPr>
            <a:spAutoFit/>
          </a:bodyPr>
          <a:lstStyle/>
          <a:p>
            <a:pPr algn="ctr">
              <a:spcBef>
                <a:spcPct val="50000"/>
              </a:spcBef>
            </a:pPr>
            <a:r>
              <a:rPr lang="zh-TW" altLang="en-US" sz="2400">
                <a:solidFill>
                  <a:srgbClr val="FFFFFF"/>
                </a:solidFill>
                <a:latin typeface="微軟正黑體" pitchFamily="34" charset="-120"/>
                <a:ea typeface="微軟正黑體" pitchFamily="34" charset="-120"/>
              </a:rPr>
              <a:t>拒絕特效</a:t>
            </a:r>
            <a:br>
              <a:rPr lang="zh-TW" altLang="en-US" sz="2400">
                <a:solidFill>
                  <a:srgbClr val="FFFFFF"/>
                </a:solidFill>
                <a:latin typeface="微軟正黑體" pitchFamily="34" charset="-120"/>
                <a:ea typeface="微軟正黑體" pitchFamily="34" charset="-120"/>
              </a:rPr>
            </a:br>
            <a:r>
              <a:rPr lang="en-US" altLang="zh-TW" sz="2400">
                <a:solidFill>
                  <a:srgbClr val="FFFFFF"/>
                </a:solidFill>
                <a:latin typeface="微軟正黑體" pitchFamily="34" charset="-120"/>
                <a:ea typeface="微軟正黑體" pitchFamily="34" charset="-120"/>
              </a:rPr>
              <a:t>(3D/</a:t>
            </a:r>
            <a:r>
              <a:rPr lang="zh-TW" altLang="en-US" sz="2400">
                <a:solidFill>
                  <a:srgbClr val="FFFFFF"/>
                </a:solidFill>
                <a:latin typeface="微軟正黑體" pitchFamily="34" charset="-120"/>
                <a:ea typeface="微軟正黑體" pitchFamily="34" charset="-120"/>
              </a:rPr>
              <a:t>光影</a:t>
            </a:r>
            <a:r>
              <a:rPr lang="en-US" altLang="zh-TW" sz="2400">
                <a:solidFill>
                  <a:srgbClr val="FFFFFF"/>
                </a:solidFill>
                <a:latin typeface="微軟正黑體" pitchFamily="34" charset="-120"/>
                <a:ea typeface="微軟正黑體" pitchFamily="34" charset="-120"/>
              </a:rPr>
              <a:t>/</a:t>
            </a:r>
            <a:r>
              <a:rPr lang="zh-TW" altLang="en-US" sz="2400">
                <a:solidFill>
                  <a:srgbClr val="FFFFFF"/>
                </a:solidFill>
                <a:latin typeface="微軟正黑體" pitchFamily="34" charset="-120"/>
                <a:ea typeface="微軟正黑體" pitchFamily="34" charset="-120"/>
              </a:rPr>
              <a:t>動畫</a:t>
            </a:r>
            <a:r>
              <a:rPr lang="en-US" altLang="zh-TW" sz="2400">
                <a:solidFill>
                  <a:srgbClr val="FFFFFF"/>
                </a:solidFill>
                <a:latin typeface="微軟正黑體" pitchFamily="34" charset="-120"/>
                <a:ea typeface="微軟正黑體" pitchFamily="34" charset="-120"/>
              </a:rPr>
              <a:t>/</a:t>
            </a:r>
            <a:br>
              <a:rPr lang="en-US" altLang="zh-TW" sz="2400">
                <a:solidFill>
                  <a:srgbClr val="FFFFFF"/>
                </a:solidFill>
                <a:latin typeface="微軟正黑體" pitchFamily="34" charset="-120"/>
                <a:ea typeface="微軟正黑體" pitchFamily="34" charset="-120"/>
              </a:rPr>
            </a:br>
            <a:r>
              <a:rPr lang="zh-TW" altLang="en-US" sz="2400">
                <a:solidFill>
                  <a:srgbClr val="FFFFFF"/>
                </a:solidFill>
                <a:latin typeface="微軟正黑體" pitchFamily="34" charset="-120"/>
                <a:ea typeface="微軟正黑體" pitchFamily="34" charset="-120"/>
              </a:rPr>
              <a:t>文字藝術師</a:t>
            </a:r>
            <a:r>
              <a:rPr lang="en-US" altLang="zh-TW" sz="2400">
                <a:solidFill>
                  <a:srgbClr val="FFFFFF"/>
                </a:solidFill>
                <a:latin typeface="微軟正黑體" pitchFamily="34" charset="-120"/>
                <a:ea typeface="微軟正黑體" pitchFamily="34" charset="-120"/>
              </a:rPr>
              <a:t>)</a:t>
            </a:r>
          </a:p>
        </p:txBody>
      </p:sp>
      <p:sp>
        <p:nvSpPr>
          <p:cNvPr id="220171" name="Text Box 22"/>
          <p:cNvSpPr txBox="1">
            <a:spLocks noChangeArrowheads="1"/>
          </p:cNvSpPr>
          <p:nvPr/>
        </p:nvSpPr>
        <p:spPr bwMode="auto">
          <a:xfrm>
            <a:off x="6084888" y="4549775"/>
            <a:ext cx="2520950" cy="1016000"/>
          </a:xfrm>
          <a:prstGeom prst="rect">
            <a:avLst/>
          </a:prstGeom>
          <a:noFill/>
          <a:ln w="9525">
            <a:noFill/>
            <a:miter lim="800000"/>
            <a:headEnd/>
            <a:tailEnd/>
          </a:ln>
        </p:spPr>
        <p:txBody>
          <a:bodyPr>
            <a:spAutoFit/>
          </a:bodyPr>
          <a:lstStyle/>
          <a:p>
            <a:pPr algn="ctr">
              <a:spcBef>
                <a:spcPct val="50000"/>
              </a:spcBef>
            </a:pPr>
            <a:r>
              <a:rPr lang="zh-TW" altLang="en-US" sz="2400">
                <a:solidFill>
                  <a:srgbClr val="FFFFFF"/>
                </a:solidFill>
                <a:latin typeface="微軟正黑體" pitchFamily="34" charset="-120"/>
                <a:ea typeface="微軟正黑體" pitchFamily="34" charset="-120"/>
              </a:rPr>
              <a:t>注意顏色與排版</a:t>
            </a:r>
            <a:endParaRPr lang="en-US" altLang="zh-TW" sz="2400">
              <a:solidFill>
                <a:srgbClr val="FFFFFF"/>
              </a:solidFill>
              <a:latin typeface="微軟正黑體" pitchFamily="34" charset="-120"/>
              <a:ea typeface="微軟正黑體" pitchFamily="34" charset="-120"/>
            </a:endParaRPr>
          </a:p>
          <a:p>
            <a:pPr algn="ctr">
              <a:spcBef>
                <a:spcPct val="50000"/>
              </a:spcBef>
            </a:pPr>
            <a:r>
              <a:rPr lang="zh-TW" altLang="en-US" sz="2400">
                <a:solidFill>
                  <a:srgbClr val="FFFFFF"/>
                </a:solidFill>
                <a:latin typeface="微軟正黑體" pitchFamily="34" charset="-120"/>
                <a:ea typeface="微軟正黑體" pitchFamily="34" charset="-120"/>
              </a:rPr>
              <a:t>數字放大</a:t>
            </a:r>
          </a:p>
        </p:txBody>
      </p:sp>
      <p:sp>
        <p:nvSpPr>
          <p:cNvPr id="220172" name="Oval 23"/>
          <p:cNvSpPr>
            <a:spLocks noChangeArrowheads="1"/>
          </p:cNvSpPr>
          <p:nvPr/>
        </p:nvSpPr>
        <p:spPr bwMode="auto">
          <a:xfrm>
            <a:off x="6334125" y="2997200"/>
            <a:ext cx="576263" cy="576263"/>
          </a:xfrm>
          <a:prstGeom prst="ellipse">
            <a:avLst/>
          </a:prstGeom>
          <a:solidFill>
            <a:schemeClr val="bg1"/>
          </a:solidFill>
          <a:ln w="9525">
            <a:noFill/>
            <a:round/>
            <a:headEnd/>
            <a:tailEnd/>
          </a:ln>
        </p:spPr>
        <p:txBody>
          <a:bodyPr wrap="none" anchor="ctr"/>
          <a:lstStyle/>
          <a:p>
            <a:endParaRPr lang="zh-TW" altLang="en-US" b="1">
              <a:solidFill>
                <a:srgbClr val="000000"/>
              </a:solidFill>
            </a:endParaRPr>
          </a:p>
        </p:txBody>
      </p:sp>
      <p:sp>
        <p:nvSpPr>
          <p:cNvPr id="220173" name="Oval 24"/>
          <p:cNvSpPr>
            <a:spLocks noChangeArrowheads="1"/>
          </p:cNvSpPr>
          <p:nvPr/>
        </p:nvSpPr>
        <p:spPr bwMode="auto">
          <a:xfrm>
            <a:off x="7054850" y="2997200"/>
            <a:ext cx="576263" cy="576263"/>
          </a:xfrm>
          <a:prstGeom prst="ellipse">
            <a:avLst/>
          </a:prstGeom>
          <a:solidFill>
            <a:srgbClr val="FFFF99"/>
          </a:solidFill>
          <a:ln w="9525">
            <a:noFill/>
            <a:round/>
            <a:headEnd/>
            <a:tailEnd/>
          </a:ln>
        </p:spPr>
        <p:txBody>
          <a:bodyPr wrap="none" anchor="ctr"/>
          <a:lstStyle/>
          <a:p>
            <a:endParaRPr lang="zh-TW" altLang="en-US" b="1">
              <a:solidFill>
                <a:srgbClr val="000000"/>
              </a:solidFill>
            </a:endParaRPr>
          </a:p>
        </p:txBody>
      </p:sp>
      <p:sp>
        <p:nvSpPr>
          <p:cNvPr id="220174" name="Oval 25"/>
          <p:cNvSpPr>
            <a:spLocks noChangeArrowheads="1"/>
          </p:cNvSpPr>
          <p:nvPr/>
        </p:nvSpPr>
        <p:spPr bwMode="auto">
          <a:xfrm>
            <a:off x="7773988" y="2997200"/>
            <a:ext cx="576262" cy="576263"/>
          </a:xfrm>
          <a:prstGeom prst="ellipse">
            <a:avLst/>
          </a:prstGeom>
          <a:solidFill>
            <a:schemeClr val="bg1"/>
          </a:solidFill>
          <a:ln w="9525">
            <a:noFill/>
            <a:round/>
            <a:headEnd/>
            <a:tailEnd/>
          </a:ln>
        </p:spPr>
        <p:txBody>
          <a:bodyPr wrap="none" anchor="ctr"/>
          <a:lstStyle/>
          <a:p>
            <a:endParaRPr lang="zh-TW" altLang="en-US" b="1">
              <a:solidFill>
                <a:srgbClr val="000000"/>
              </a:solidFill>
            </a:endParaRPr>
          </a:p>
        </p:txBody>
      </p:sp>
      <p:sp>
        <p:nvSpPr>
          <p:cNvPr id="220175" name="Line 26"/>
          <p:cNvSpPr>
            <a:spLocks noChangeShapeType="1"/>
          </p:cNvSpPr>
          <p:nvPr/>
        </p:nvSpPr>
        <p:spPr bwMode="auto">
          <a:xfrm>
            <a:off x="6405563" y="3789363"/>
            <a:ext cx="431800" cy="0"/>
          </a:xfrm>
          <a:prstGeom prst="line">
            <a:avLst/>
          </a:prstGeom>
          <a:noFill/>
          <a:ln w="9525">
            <a:solidFill>
              <a:schemeClr val="bg1"/>
            </a:solidFill>
            <a:round/>
            <a:headEnd/>
            <a:tailEnd/>
          </a:ln>
        </p:spPr>
        <p:txBody>
          <a:bodyPr/>
          <a:lstStyle/>
          <a:p>
            <a:endParaRPr lang="zh-TW" altLang="en-US"/>
          </a:p>
        </p:txBody>
      </p:sp>
      <p:sp>
        <p:nvSpPr>
          <p:cNvPr id="220176" name="Line 27"/>
          <p:cNvSpPr>
            <a:spLocks noChangeShapeType="1"/>
          </p:cNvSpPr>
          <p:nvPr/>
        </p:nvSpPr>
        <p:spPr bwMode="auto">
          <a:xfrm>
            <a:off x="6405563" y="3933825"/>
            <a:ext cx="431800" cy="0"/>
          </a:xfrm>
          <a:prstGeom prst="line">
            <a:avLst/>
          </a:prstGeom>
          <a:noFill/>
          <a:ln w="9525">
            <a:solidFill>
              <a:schemeClr val="bg1"/>
            </a:solidFill>
            <a:round/>
            <a:headEnd/>
            <a:tailEnd/>
          </a:ln>
        </p:spPr>
        <p:txBody>
          <a:bodyPr/>
          <a:lstStyle/>
          <a:p>
            <a:endParaRPr lang="zh-TW" altLang="en-US"/>
          </a:p>
        </p:txBody>
      </p:sp>
      <p:sp>
        <p:nvSpPr>
          <p:cNvPr id="220177" name="Line 28"/>
          <p:cNvSpPr>
            <a:spLocks noChangeShapeType="1"/>
          </p:cNvSpPr>
          <p:nvPr/>
        </p:nvSpPr>
        <p:spPr bwMode="auto">
          <a:xfrm>
            <a:off x="6405563" y="4076700"/>
            <a:ext cx="431800" cy="0"/>
          </a:xfrm>
          <a:prstGeom prst="line">
            <a:avLst/>
          </a:prstGeom>
          <a:noFill/>
          <a:ln w="9525">
            <a:solidFill>
              <a:schemeClr val="bg1"/>
            </a:solidFill>
            <a:round/>
            <a:headEnd/>
            <a:tailEnd/>
          </a:ln>
        </p:spPr>
        <p:txBody>
          <a:bodyPr/>
          <a:lstStyle/>
          <a:p>
            <a:endParaRPr lang="zh-TW" altLang="en-US"/>
          </a:p>
        </p:txBody>
      </p:sp>
      <p:sp>
        <p:nvSpPr>
          <p:cNvPr id="220178" name="Line 29"/>
          <p:cNvSpPr>
            <a:spLocks noChangeShapeType="1"/>
          </p:cNvSpPr>
          <p:nvPr/>
        </p:nvSpPr>
        <p:spPr bwMode="auto">
          <a:xfrm>
            <a:off x="7126288" y="3789363"/>
            <a:ext cx="431800" cy="0"/>
          </a:xfrm>
          <a:prstGeom prst="line">
            <a:avLst/>
          </a:prstGeom>
          <a:noFill/>
          <a:ln w="9525">
            <a:solidFill>
              <a:srgbClr val="FFFF99"/>
            </a:solidFill>
            <a:round/>
            <a:headEnd/>
            <a:tailEnd/>
          </a:ln>
        </p:spPr>
        <p:txBody>
          <a:bodyPr/>
          <a:lstStyle/>
          <a:p>
            <a:endParaRPr lang="zh-TW" altLang="en-US"/>
          </a:p>
        </p:txBody>
      </p:sp>
      <p:sp>
        <p:nvSpPr>
          <p:cNvPr id="220179" name="Line 30"/>
          <p:cNvSpPr>
            <a:spLocks noChangeShapeType="1"/>
          </p:cNvSpPr>
          <p:nvPr/>
        </p:nvSpPr>
        <p:spPr bwMode="auto">
          <a:xfrm>
            <a:off x="7126288" y="3933825"/>
            <a:ext cx="431800" cy="0"/>
          </a:xfrm>
          <a:prstGeom prst="line">
            <a:avLst/>
          </a:prstGeom>
          <a:noFill/>
          <a:ln w="9525">
            <a:solidFill>
              <a:srgbClr val="FFFF99"/>
            </a:solidFill>
            <a:round/>
            <a:headEnd/>
            <a:tailEnd/>
          </a:ln>
        </p:spPr>
        <p:txBody>
          <a:bodyPr/>
          <a:lstStyle/>
          <a:p>
            <a:endParaRPr lang="zh-TW" altLang="en-US"/>
          </a:p>
        </p:txBody>
      </p:sp>
      <p:sp>
        <p:nvSpPr>
          <p:cNvPr id="220180" name="Line 31"/>
          <p:cNvSpPr>
            <a:spLocks noChangeShapeType="1"/>
          </p:cNvSpPr>
          <p:nvPr/>
        </p:nvSpPr>
        <p:spPr bwMode="auto">
          <a:xfrm>
            <a:off x="7126288" y="4076700"/>
            <a:ext cx="431800" cy="0"/>
          </a:xfrm>
          <a:prstGeom prst="line">
            <a:avLst/>
          </a:prstGeom>
          <a:noFill/>
          <a:ln w="9525">
            <a:solidFill>
              <a:srgbClr val="FFFF99"/>
            </a:solidFill>
            <a:round/>
            <a:headEnd/>
            <a:tailEnd/>
          </a:ln>
        </p:spPr>
        <p:txBody>
          <a:bodyPr/>
          <a:lstStyle/>
          <a:p>
            <a:endParaRPr lang="zh-TW" altLang="en-US"/>
          </a:p>
        </p:txBody>
      </p:sp>
      <p:sp>
        <p:nvSpPr>
          <p:cNvPr id="220181" name="Line 32"/>
          <p:cNvSpPr>
            <a:spLocks noChangeShapeType="1"/>
          </p:cNvSpPr>
          <p:nvPr/>
        </p:nvSpPr>
        <p:spPr bwMode="auto">
          <a:xfrm>
            <a:off x="7845425" y="3789363"/>
            <a:ext cx="431800" cy="0"/>
          </a:xfrm>
          <a:prstGeom prst="line">
            <a:avLst/>
          </a:prstGeom>
          <a:noFill/>
          <a:ln w="9525">
            <a:solidFill>
              <a:schemeClr val="bg1"/>
            </a:solidFill>
            <a:round/>
            <a:headEnd/>
            <a:tailEnd/>
          </a:ln>
        </p:spPr>
        <p:txBody>
          <a:bodyPr/>
          <a:lstStyle/>
          <a:p>
            <a:endParaRPr lang="zh-TW" altLang="en-US"/>
          </a:p>
        </p:txBody>
      </p:sp>
      <p:sp>
        <p:nvSpPr>
          <p:cNvPr id="220182" name="Line 33"/>
          <p:cNvSpPr>
            <a:spLocks noChangeShapeType="1"/>
          </p:cNvSpPr>
          <p:nvPr/>
        </p:nvSpPr>
        <p:spPr bwMode="auto">
          <a:xfrm>
            <a:off x="7845425" y="3933825"/>
            <a:ext cx="431800" cy="0"/>
          </a:xfrm>
          <a:prstGeom prst="line">
            <a:avLst/>
          </a:prstGeom>
          <a:noFill/>
          <a:ln w="9525">
            <a:solidFill>
              <a:schemeClr val="bg1"/>
            </a:solidFill>
            <a:round/>
            <a:headEnd/>
            <a:tailEnd/>
          </a:ln>
        </p:spPr>
        <p:txBody>
          <a:bodyPr/>
          <a:lstStyle/>
          <a:p>
            <a:endParaRPr lang="zh-TW" altLang="en-US"/>
          </a:p>
        </p:txBody>
      </p:sp>
      <p:sp>
        <p:nvSpPr>
          <p:cNvPr id="220183" name="Line 34"/>
          <p:cNvSpPr>
            <a:spLocks noChangeShapeType="1"/>
          </p:cNvSpPr>
          <p:nvPr/>
        </p:nvSpPr>
        <p:spPr bwMode="auto">
          <a:xfrm>
            <a:off x="7845425" y="4076700"/>
            <a:ext cx="431800" cy="0"/>
          </a:xfrm>
          <a:prstGeom prst="line">
            <a:avLst/>
          </a:prstGeom>
          <a:noFill/>
          <a:ln w="9525">
            <a:solidFill>
              <a:schemeClr val="bg1"/>
            </a:solidFill>
            <a:round/>
            <a:headEnd/>
            <a:tailEnd/>
          </a:ln>
        </p:spPr>
        <p:txBody>
          <a:bodyPr/>
          <a:lstStyle/>
          <a:p>
            <a:endParaRPr lang="zh-TW" altLang="en-US"/>
          </a:p>
        </p:txBody>
      </p:sp>
      <p:sp>
        <p:nvSpPr>
          <p:cNvPr id="220184" name="Text Box 36"/>
          <p:cNvSpPr txBox="1">
            <a:spLocks noChangeArrowheads="1"/>
          </p:cNvSpPr>
          <p:nvPr/>
        </p:nvSpPr>
        <p:spPr bwMode="auto">
          <a:xfrm>
            <a:off x="0" y="1160463"/>
            <a:ext cx="9144000" cy="396875"/>
          </a:xfrm>
          <a:prstGeom prst="rect">
            <a:avLst/>
          </a:prstGeom>
          <a:noFill/>
          <a:ln w="9525">
            <a:noFill/>
            <a:miter lim="800000"/>
            <a:headEnd/>
            <a:tailEnd/>
          </a:ln>
        </p:spPr>
        <p:txBody>
          <a:bodyPr>
            <a:spAutoFit/>
          </a:bodyPr>
          <a:lstStyle/>
          <a:p>
            <a:pPr algn="ctr">
              <a:spcBef>
                <a:spcPct val="50000"/>
              </a:spcBef>
            </a:pPr>
            <a:r>
              <a:rPr lang="zh-TW" altLang="en-US" sz="2000">
                <a:solidFill>
                  <a:srgbClr val="FFFFFF"/>
                </a:solidFill>
                <a:ea typeface="微軟正黑體" pitchFamily="34" charset="-120"/>
              </a:rPr>
              <a:t>把找圖片、做動畫的時間，省下來想「你要傳達的」內容</a:t>
            </a:r>
          </a:p>
        </p:txBody>
      </p:sp>
      <p:sp>
        <p:nvSpPr>
          <p:cNvPr id="220185" name="文字方塊 1"/>
          <p:cNvSpPr txBox="1">
            <a:spLocks noChangeArrowheads="1"/>
          </p:cNvSpPr>
          <p:nvPr/>
        </p:nvSpPr>
        <p:spPr bwMode="auto">
          <a:xfrm>
            <a:off x="6550025" y="2319338"/>
            <a:ext cx="1477963" cy="584200"/>
          </a:xfrm>
          <a:prstGeom prst="rect">
            <a:avLst/>
          </a:prstGeom>
          <a:noFill/>
          <a:ln w="9525">
            <a:noFill/>
            <a:miter lim="800000"/>
            <a:headEnd/>
            <a:tailEnd/>
          </a:ln>
        </p:spPr>
        <p:txBody>
          <a:bodyPr>
            <a:spAutoFit/>
          </a:bodyPr>
          <a:lstStyle/>
          <a:p>
            <a:pPr algn="ctr"/>
            <a:r>
              <a:rPr lang="zh-TW" altLang="en-US" sz="3200" b="1">
                <a:solidFill>
                  <a:srgbClr val="FFFFFF"/>
                </a:solidFill>
                <a:latin typeface="微軟正黑體" pitchFamily="34" charset="-120"/>
                <a:ea typeface="微軟正黑體" pitchFamily="34" charset="-120"/>
              </a:rPr>
              <a:t>３</a:t>
            </a:r>
            <a:r>
              <a:rPr lang="zh-TW" altLang="en-US" b="1">
                <a:solidFill>
                  <a:srgbClr val="FFFFFF"/>
                </a:solidFill>
                <a:latin typeface="微軟正黑體 Light" charset="-120"/>
                <a:ea typeface="微軟正黑體 Light" charset="-120"/>
              </a:rPr>
              <a:t>個重點</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5B9461"/>
        </a:solidFill>
        <a:effectLst/>
      </p:bgPr>
    </p:bg>
    <p:spTree>
      <p:nvGrpSpPr>
        <p:cNvPr id="1" name=""/>
        <p:cNvGrpSpPr/>
        <p:nvPr/>
      </p:nvGrpSpPr>
      <p:grpSpPr>
        <a:xfrm>
          <a:off x="0" y="0"/>
          <a:ext cx="0" cy="0"/>
          <a:chOff x="0" y="0"/>
          <a:chExt cx="0" cy="0"/>
        </a:xfrm>
      </p:grpSpPr>
      <p:grpSp>
        <p:nvGrpSpPr>
          <p:cNvPr id="221186" name="群組 1"/>
          <p:cNvGrpSpPr>
            <a:grpSpLocks/>
          </p:cNvGrpSpPr>
          <p:nvPr/>
        </p:nvGrpSpPr>
        <p:grpSpPr bwMode="auto">
          <a:xfrm>
            <a:off x="827088" y="1989138"/>
            <a:ext cx="7489825" cy="2840037"/>
            <a:chOff x="719464" y="1988800"/>
            <a:chExt cx="7489040" cy="2840007"/>
          </a:xfrm>
        </p:grpSpPr>
        <p:sp>
          <p:nvSpPr>
            <p:cNvPr id="221187" name="Text Box 5"/>
            <p:cNvSpPr txBox="1">
              <a:spLocks noChangeArrowheads="1"/>
            </p:cNvSpPr>
            <p:nvPr/>
          </p:nvSpPr>
          <p:spPr bwMode="auto">
            <a:xfrm>
              <a:off x="827480" y="2468135"/>
              <a:ext cx="7273009" cy="1200329"/>
            </a:xfrm>
            <a:prstGeom prst="rect">
              <a:avLst/>
            </a:prstGeom>
            <a:noFill/>
            <a:ln w="9525">
              <a:noFill/>
              <a:miter lim="800000"/>
              <a:headEnd/>
              <a:tailEnd/>
            </a:ln>
          </p:spPr>
          <p:txBody>
            <a:bodyPr>
              <a:spAutoFit/>
            </a:bodyPr>
            <a:lstStyle/>
            <a:p>
              <a:pPr algn="ctr">
                <a:spcBef>
                  <a:spcPct val="50000"/>
                </a:spcBef>
              </a:pPr>
              <a:r>
                <a:rPr lang="zh-TW" altLang="en-US" sz="7200" b="1">
                  <a:solidFill>
                    <a:srgbClr val="FFFFFF"/>
                  </a:solidFill>
                  <a:ea typeface="微軟正黑體" pitchFamily="34" charset="-120"/>
                </a:rPr>
                <a:t>純文字簡報設計</a:t>
              </a:r>
            </a:p>
          </p:txBody>
        </p:sp>
        <p:sp>
          <p:nvSpPr>
            <p:cNvPr id="221188" name="Rectangle 14"/>
            <p:cNvSpPr>
              <a:spLocks noChangeArrowheads="1"/>
            </p:cNvSpPr>
            <p:nvPr/>
          </p:nvSpPr>
          <p:spPr bwMode="auto">
            <a:xfrm>
              <a:off x="827480" y="1988800"/>
              <a:ext cx="7273009" cy="2159000"/>
            </a:xfrm>
            <a:prstGeom prst="rect">
              <a:avLst/>
            </a:prstGeom>
            <a:noFill/>
            <a:ln w="19050">
              <a:solidFill>
                <a:schemeClr val="bg1"/>
              </a:solidFill>
              <a:miter lim="800000"/>
              <a:headEnd/>
              <a:tailEnd/>
            </a:ln>
          </p:spPr>
          <p:txBody>
            <a:bodyPr wrap="none" anchor="ctr"/>
            <a:lstStyle/>
            <a:p>
              <a:pPr algn="ctr"/>
              <a:endParaRPr lang="zh-TW" altLang="en-US" b="1">
                <a:solidFill>
                  <a:srgbClr val="000000"/>
                </a:solidFill>
              </a:endParaRPr>
            </a:p>
          </p:txBody>
        </p:sp>
        <p:sp>
          <p:nvSpPr>
            <p:cNvPr id="221189" name="Text Box 36"/>
            <p:cNvSpPr txBox="1">
              <a:spLocks noChangeArrowheads="1"/>
            </p:cNvSpPr>
            <p:nvPr/>
          </p:nvSpPr>
          <p:spPr bwMode="auto">
            <a:xfrm>
              <a:off x="719464" y="4428697"/>
              <a:ext cx="7489040" cy="400110"/>
            </a:xfrm>
            <a:prstGeom prst="rect">
              <a:avLst/>
            </a:prstGeom>
            <a:noFill/>
            <a:ln w="9525">
              <a:noFill/>
              <a:miter lim="800000"/>
              <a:headEnd/>
              <a:tailEnd/>
            </a:ln>
          </p:spPr>
          <p:txBody>
            <a:bodyPr>
              <a:spAutoFit/>
            </a:bodyPr>
            <a:lstStyle/>
            <a:p>
              <a:pPr algn="ctr">
                <a:spcBef>
                  <a:spcPct val="50000"/>
                </a:spcBef>
              </a:pPr>
              <a:r>
                <a:rPr lang="zh-TW" altLang="en-US" sz="2000">
                  <a:solidFill>
                    <a:srgbClr val="FFFFFF"/>
                  </a:solidFill>
                  <a:ea typeface="微軟正黑體" pitchFamily="34" charset="-120"/>
                </a:rPr>
                <a:t>文字多少，其實是假議題；大小與位置，才是關鍵。</a:t>
              </a:r>
            </a:p>
          </p:txBody>
        </p:sp>
      </p:gr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pic>
        <p:nvPicPr>
          <p:cNvPr id="222210" name="圖片 7"/>
          <p:cNvPicPr>
            <a:picLocks noChangeAspect="1"/>
          </p:cNvPicPr>
          <p:nvPr/>
        </p:nvPicPr>
        <p:blipFill>
          <a:blip r:embed="rId2"/>
          <a:srcRect/>
          <a:stretch>
            <a:fillRect/>
          </a:stretch>
        </p:blipFill>
        <p:spPr bwMode="auto">
          <a:xfrm>
            <a:off x="719138" y="1974850"/>
            <a:ext cx="7705725" cy="4333875"/>
          </a:xfrm>
          <a:prstGeom prst="rect">
            <a:avLst/>
          </a:prstGeom>
          <a:noFill/>
          <a:ln w="9525">
            <a:noFill/>
            <a:miter lim="800000"/>
            <a:headEnd/>
            <a:tailEnd/>
          </a:ln>
        </p:spPr>
      </p:pic>
      <p:sp>
        <p:nvSpPr>
          <p:cNvPr id="222211" name="矩形 3"/>
          <p:cNvSpPr>
            <a:spLocks noChangeArrowheads="1"/>
          </p:cNvSpPr>
          <p:nvPr/>
        </p:nvSpPr>
        <p:spPr bwMode="auto">
          <a:xfrm>
            <a:off x="2484438" y="438150"/>
            <a:ext cx="6335712" cy="1200150"/>
          </a:xfrm>
          <a:prstGeom prst="rect">
            <a:avLst/>
          </a:prstGeom>
          <a:noFill/>
          <a:ln w="9525">
            <a:noFill/>
            <a:miter lim="800000"/>
            <a:headEnd/>
            <a:tailEnd/>
          </a:ln>
        </p:spPr>
        <p:txBody>
          <a:bodyPr>
            <a:spAutoFit/>
          </a:bodyPr>
          <a:lstStyle/>
          <a:p>
            <a:r>
              <a:rPr lang="zh-TW" altLang="en-US" sz="2400" b="1">
                <a:solidFill>
                  <a:srgbClr val="FF0000"/>
                </a:solidFill>
                <a:latin typeface="微軟正黑體" pitchFamily="34" charset="-120"/>
                <a:ea typeface="微軟正黑體" pitchFamily="34" charset="-120"/>
              </a:rPr>
              <a:t>簡報藝術烘焙坊</a:t>
            </a:r>
            <a:r>
              <a:rPr lang="en-US" altLang="zh-TW" sz="2400" b="1">
                <a:solidFill>
                  <a:srgbClr val="FF0000"/>
                </a:solidFill>
                <a:latin typeface="微軟正黑體" pitchFamily="34" charset="-120"/>
                <a:ea typeface="微軟正黑體" pitchFamily="34" charset="-120"/>
              </a:rPr>
              <a:t>—</a:t>
            </a:r>
            <a:br>
              <a:rPr lang="en-US" altLang="zh-TW" sz="2400" b="1">
                <a:solidFill>
                  <a:srgbClr val="FF0000"/>
                </a:solidFill>
                <a:latin typeface="微軟正黑體" pitchFamily="34" charset="-120"/>
                <a:ea typeface="微軟正黑體" pitchFamily="34" charset="-120"/>
              </a:rPr>
            </a:br>
            <a:r>
              <a:rPr lang="zh-TW" altLang="en-US" sz="2400" b="1">
                <a:solidFill>
                  <a:srgbClr val="FF0000"/>
                </a:solidFill>
                <a:latin typeface="微軟正黑體" pitchFamily="34" charset="-120"/>
                <a:ea typeface="微軟正黑體" pitchFamily="34" charset="-120"/>
              </a:rPr>
              <a:t>如何調教只有文字的簡報？</a:t>
            </a:r>
          </a:p>
          <a:p>
            <a:endParaRPr lang="zh-TW" altLang="en-US" sz="2400" b="1">
              <a:solidFill>
                <a:srgbClr val="FF0000"/>
              </a:solidFill>
              <a:latin typeface="微軟正黑體" pitchFamily="34" charset="-120"/>
              <a:ea typeface="微軟正黑體" pitchFamily="34" charset="-120"/>
            </a:endParaRPr>
          </a:p>
        </p:txBody>
      </p:sp>
      <p:pic>
        <p:nvPicPr>
          <p:cNvPr id="222212" name="Picture 2" descr="「youtube icon」的圖片搜尋結果"/>
          <p:cNvPicPr>
            <a:picLocks noChangeAspect="1" noChangeArrowheads="1"/>
          </p:cNvPicPr>
          <p:nvPr/>
        </p:nvPicPr>
        <p:blipFill>
          <a:blip r:embed="rId3"/>
          <a:srcRect/>
          <a:stretch>
            <a:fillRect/>
          </a:stretch>
        </p:blipFill>
        <p:spPr bwMode="auto">
          <a:xfrm>
            <a:off x="684213" y="531813"/>
            <a:ext cx="1390650" cy="981075"/>
          </a:xfrm>
          <a:prstGeom prst="rect">
            <a:avLst/>
          </a:prstGeom>
          <a:noFill/>
          <a:ln w="9525">
            <a:noFill/>
            <a:miter lim="800000"/>
            <a:headEnd/>
            <a:tailEnd/>
          </a:ln>
        </p:spPr>
      </p:pic>
      <p:sp>
        <p:nvSpPr>
          <p:cNvPr id="222213" name="矩形 6"/>
          <p:cNvSpPr>
            <a:spLocks noChangeArrowheads="1"/>
          </p:cNvSpPr>
          <p:nvPr/>
        </p:nvSpPr>
        <p:spPr bwMode="auto">
          <a:xfrm>
            <a:off x="2484438" y="1196975"/>
            <a:ext cx="6551612" cy="368300"/>
          </a:xfrm>
          <a:prstGeom prst="rect">
            <a:avLst/>
          </a:prstGeom>
          <a:noFill/>
          <a:ln w="9525">
            <a:noFill/>
            <a:miter lim="800000"/>
            <a:headEnd/>
            <a:tailEnd/>
          </a:ln>
        </p:spPr>
        <p:txBody>
          <a:bodyPr>
            <a:spAutoFit/>
          </a:bodyPr>
          <a:lstStyle/>
          <a:p>
            <a:r>
              <a:rPr lang="en-US" altLang="zh-TW">
                <a:solidFill>
                  <a:srgbClr val="FFFFFF"/>
                </a:solidFill>
                <a:latin typeface="微軟正黑體" pitchFamily="34" charset="-120"/>
                <a:ea typeface="微軟正黑體" pitchFamily="34" charset="-120"/>
              </a:rPr>
              <a:t>https://www.youtube.com/watch?v=oXQCx33SBcA</a:t>
            </a:r>
            <a:endParaRPr lang="zh-TW" altLang="en-US">
              <a:solidFill>
                <a:srgbClr val="FFFFFF"/>
              </a:solidFill>
              <a:latin typeface="微軟正黑體" pitchFamily="34" charset="-120"/>
              <a:ea typeface="微軟正黑體" pitchFamily="34" charset="-12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3" name="Picture 2" descr="https://2.bp.blogspot.com/-jWAnfe_miHQ/Vonas2t2xwI/AAAAAAAAThQ/Xrtk7tPbRsM/s1600/151207%2B%25E5%25A6%2582%25E4%25BD%2595%25E8%25AA%25BF%25E6%2595%2599%25E5%258F%25AA%25E6%259C%2589%25E6%2596%2587%25E5%25AD%2597%25E7%259A%2584%25E7%25B0%25A1%25E5%25A0%25B1.016.png"/>
          <p:cNvPicPr>
            <a:picLocks noChangeAspect="1" noChangeArrowheads="1"/>
          </p:cNvPicPr>
          <p:nvPr/>
        </p:nvPicPr>
        <p:blipFill>
          <a:blip r:embed="rId2"/>
          <a:srcRect/>
          <a:stretch>
            <a:fillRect/>
          </a:stretch>
        </p:blipFill>
        <p:spPr bwMode="auto">
          <a:xfrm>
            <a:off x="0" y="0"/>
            <a:ext cx="9144000" cy="6862763"/>
          </a:xfrm>
          <a:prstGeom prst="rect">
            <a:avLst/>
          </a:prstGeom>
          <a:noFill/>
          <a:ln w="9525">
            <a:noFill/>
            <a:miter lim="800000"/>
            <a:headEnd/>
            <a:tailEnd/>
          </a:ln>
        </p:spPr>
      </p:pic>
      <p:sp>
        <p:nvSpPr>
          <p:cNvPr id="223234"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https://www.youtube.com/watch?v=oXQCx33SBcA</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22"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7" name="Picture 2" descr="https://3.bp.blogspot.com/--SvdAkVbsXI/VonTFKMH4iI/AAAAAAAATfI/VCKm2uMirrk/s1600/151207%2B%25E5%25A6%2582%25E4%25BD%2595%25E8%25AA%25BF%25E6%2595%2599%25E5%258F%25AA%25E6%259C%2589%25E6%2596%2587%25E5%25AD%2597%25E7%259A%2584%25E7%25B0%25A1%25E5%25A0%25B1.011.png"/>
          <p:cNvPicPr>
            <a:picLocks noChangeAspect="1" noChangeArrowheads="1"/>
          </p:cNvPicPr>
          <p:nvPr/>
        </p:nvPicPr>
        <p:blipFill>
          <a:blip r:embed="rId2"/>
          <a:srcRect/>
          <a:stretch>
            <a:fillRect/>
          </a:stretch>
        </p:blipFill>
        <p:spPr bwMode="auto">
          <a:xfrm>
            <a:off x="-3175" y="855663"/>
            <a:ext cx="9147175" cy="5146675"/>
          </a:xfrm>
          <a:prstGeom prst="rect">
            <a:avLst/>
          </a:prstGeom>
          <a:noFill/>
          <a:ln w="9525">
            <a:noFill/>
            <a:miter lim="800000"/>
            <a:headEnd/>
            <a:tailEnd/>
          </a:ln>
        </p:spPr>
      </p:pic>
      <p:sp>
        <p:nvSpPr>
          <p:cNvPr id="224258"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https://www.youtube.com/watch?v=oXQCx33SBcA</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1" name="Picture 2" descr="https://4.bp.blogspot.com/-bBbnzpZytlg/VonTFEgpPUI/AAAAAAAATfM/KPchsJkPyis/s1600/151207%2B%25E5%25A6%2582%25E4%25BD%2595%25E8%25AA%25BF%25E6%2595%2599%25E5%258F%25AA%25E6%259C%2589%25E6%2596%2587%25E5%25AD%2597%25E7%259A%2584%25E7%25B0%25A1%25E5%25A0%25B1.012.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25282"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https://www.youtube.com/watch?v=oXQCx33SBcA</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5" name="Picture 2" descr="https://4.bp.blogspot.com/-DtN7sA4hEzo/VonTFpP6nyI/AAAAAAAATfc/PYqpCrv-SpU/s1600/151207%2B%25E5%25A6%2582%25E4%25BD%2595%25E8%25AA%25BF%25E6%2595%2599%25E5%258F%25AA%25E6%259C%2589%25E6%2596%2587%25E5%25AD%2597%25E7%259A%2584%25E7%25B0%25A1%25E5%25A0%25B1.014.pn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2630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https://www.youtube.com/watch?v=oXQCx33SBcA</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29" name="Picture 2" descr="https://2.bp.blogspot.com/-PSfUAgmysXg/VonWM91W-rI/AAAAAAAAThE/weLniFueP7k/s1600/151207%2B%25E5%25A6%2582%25E4%25BD%2595%25E8%25AA%25BF%25E6%2595%2599%25E5%258F%25AA%25E6%259C%2589%25E6%2596%2587%25E5%25AD%2597%25E7%259A%2584%25E7%25B0%25A1%25E5%25A0%25B1.017.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2733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https://www.youtube.com/watch?v=oXQCx33SBcA</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3" name="Picture 2" descr="https://4.bp.blogspot.com/-SK6DlWjCowQ/VonTHDL_MAI/AAAAAAAATgg/BSfJU71Kb0A/s1600/151207%2B%25E5%25A6%2582%25E4%25BD%2595%25E8%25AA%25BF%25E6%2595%2599%25E5%258F%25AA%25E6%259C%2589%25E6%2596%2587%25E5%25AD%2597%25E7%259A%2584%25E7%25B0%25A1%25E5%25A0%25B1.020.png"/>
          <p:cNvPicPr>
            <a:picLocks noChangeAspect="1" noChangeArrowheads="1"/>
          </p:cNvPicPr>
          <p:nvPr/>
        </p:nvPicPr>
        <p:blipFill>
          <a:blip r:embed="rId2"/>
          <a:srcRect/>
          <a:stretch>
            <a:fillRect/>
          </a:stretch>
        </p:blipFill>
        <p:spPr bwMode="auto">
          <a:xfrm>
            <a:off x="0" y="855663"/>
            <a:ext cx="9147175" cy="5146675"/>
          </a:xfrm>
          <a:prstGeom prst="rect">
            <a:avLst/>
          </a:prstGeom>
          <a:noFill/>
          <a:ln w="9525">
            <a:noFill/>
            <a:miter lim="800000"/>
            <a:headEnd/>
            <a:tailEnd/>
          </a:ln>
        </p:spPr>
      </p:pic>
      <p:sp>
        <p:nvSpPr>
          <p:cNvPr id="228354"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https://www.youtube.com/watch?v=oXQCx33SBcA</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68288" y="2078038"/>
            <a:ext cx="4195762" cy="3146425"/>
          </a:xfrm>
          <a:prstGeom prst="rect">
            <a:avLst/>
          </a:prstGeom>
          <a:ln>
            <a:solidFill>
              <a:schemeClr val="bg1">
                <a:lumMod val="50000"/>
              </a:schemeClr>
            </a:solidFill>
          </a:ln>
        </p:spPr>
      </p:pic>
      <p:pic>
        <p:nvPicPr>
          <p:cNvPr id="3" name="圖片 2"/>
          <p:cNvPicPr>
            <a:picLocks noChangeAspect="1"/>
          </p:cNvPicPr>
          <p:nvPr/>
        </p:nvPicPr>
        <p:blipFill>
          <a:blip r:embed="rId3"/>
          <a:stretch>
            <a:fillRect/>
          </a:stretch>
        </p:blipFill>
        <p:spPr>
          <a:xfrm>
            <a:off x="4692650" y="2078038"/>
            <a:ext cx="4195763" cy="3146425"/>
          </a:xfrm>
          <a:prstGeom prst="rect">
            <a:avLst/>
          </a:prstGeom>
          <a:ln>
            <a:solidFill>
              <a:schemeClr val="bg1">
                <a:lumMod val="50000"/>
              </a:schemeClr>
            </a:solidFill>
          </a:ln>
        </p:spPr>
      </p:pic>
      <p:sp>
        <p:nvSpPr>
          <p:cNvPr id="229379" name="文字方塊 3"/>
          <p:cNvSpPr txBox="1">
            <a:spLocks noChangeArrowheads="1"/>
          </p:cNvSpPr>
          <p:nvPr/>
        </p:nvSpPr>
        <p:spPr bwMode="auto">
          <a:xfrm>
            <a:off x="1046163" y="1296988"/>
            <a:ext cx="2641600" cy="708025"/>
          </a:xfrm>
          <a:prstGeom prst="rect">
            <a:avLst/>
          </a:prstGeom>
          <a:noFill/>
          <a:ln w="9525">
            <a:noFill/>
            <a:miter lim="800000"/>
            <a:headEnd/>
            <a:tailEnd/>
          </a:ln>
        </p:spPr>
        <p:txBody>
          <a:bodyPr>
            <a:spAutoFit/>
          </a:bodyPr>
          <a:lstStyle/>
          <a:p>
            <a:pPr algn="ctr"/>
            <a:r>
              <a:rPr lang="en-US" altLang="zh-TW" sz="4000">
                <a:cs typeface="Arial" charset="0"/>
              </a:rPr>
              <a:t>BEFORE</a:t>
            </a:r>
            <a:endParaRPr lang="zh-TW" altLang="en-US" sz="4000">
              <a:cs typeface="Arial" charset="0"/>
            </a:endParaRPr>
          </a:p>
        </p:txBody>
      </p:sp>
      <p:sp>
        <p:nvSpPr>
          <p:cNvPr id="229380" name="文字方塊 4"/>
          <p:cNvSpPr txBox="1">
            <a:spLocks noChangeArrowheads="1"/>
          </p:cNvSpPr>
          <p:nvPr/>
        </p:nvSpPr>
        <p:spPr bwMode="auto">
          <a:xfrm>
            <a:off x="5468938" y="1296988"/>
            <a:ext cx="2643187" cy="708025"/>
          </a:xfrm>
          <a:prstGeom prst="rect">
            <a:avLst/>
          </a:prstGeom>
          <a:noFill/>
          <a:ln w="9525">
            <a:noFill/>
            <a:miter lim="800000"/>
            <a:headEnd/>
            <a:tailEnd/>
          </a:ln>
        </p:spPr>
        <p:txBody>
          <a:bodyPr>
            <a:spAutoFit/>
          </a:bodyPr>
          <a:lstStyle/>
          <a:p>
            <a:pPr algn="ctr"/>
            <a:r>
              <a:rPr lang="en-US" altLang="zh-TW" sz="4000">
                <a:cs typeface="Arial" charset="0"/>
              </a:rPr>
              <a:t>AFTER</a:t>
            </a:r>
            <a:endParaRPr lang="zh-TW" altLang="en-US" sz="4000">
              <a:cs typeface="Arial" charset="0"/>
            </a:endParaRPr>
          </a:p>
        </p:txBody>
      </p:sp>
      <p:sp>
        <p:nvSpPr>
          <p:cNvPr id="229381"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4"/>
              </a:rPr>
              <a:t>https://www.youtube.com/watch?v=oXQCx33SBcA</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pic>
        <p:nvPicPr>
          <p:cNvPr id="230402" name="圖片 5"/>
          <p:cNvPicPr>
            <a:picLocks noChangeAspect="1"/>
          </p:cNvPicPr>
          <p:nvPr/>
        </p:nvPicPr>
        <p:blipFill>
          <a:blip r:embed="rId2"/>
          <a:srcRect/>
          <a:stretch>
            <a:fillRect/>
          </a:stretch>
        </p:blipFill>
        <p:spPr bwMode="auto">
          <a:xfrm>
            <a:off x="719138" y="1974850"/>
            <a:ext cx="7705725" cy="4348163"/>
          </a:xfrm>
          <a:prstGeom prst="rect">
            <a:avLst/>
          </a:prstGeom>
          <a:noFill/>
          <a:ln w="9525">
            <a:noFill/>
            <a:miter lim="800000"/>
            <a:headEnd/>
            <a:tailEnd/>
          </a:ln>
        </p:spPr>
      </p:pic>
      <p:sp>
        <p:nvSpPr>
          <p:cNvPr id="230403" name="矩形 3"/>
          <p:cNvSpPr>
            <a:spLocks noChangeArrowheads="1"/>
          </p:cNvSpPr>
          <p:nvPr/>
        </p:nvSpPr>
        <p:spPr bwMode="auto">
          <a:xfrm>
            <a:off x="2484438" y="438150"/>
            <a:ext cx="6335712" cy="830263"/>
          </a:xfrm>
          <a:prstGeom prst="rect">
            <a:avLst/>
          </a:prstGeom>
          <a:noFill/>
          <a:ln w="9525">
            <a:noFill/>
            <a:miter lim="800000"/>
            <a:headEnd/>
            <a:tailEnd/>
          </a:ln>
        </p:spPr>
        <p:txBody>
          <a:bodyPr>
            <a:spAutoFit/>
          </a:bodyPr>
          <a:lstStyle/>
          <a:p>
            <a:r>
              <a:rPr lang="zh-TW" altLang="en-US" sz="2400" b="1">
                <a:solidFill>
                  <a:srgbClr val="FF0000"/>
                </a:solidFill>
                <a:latin typeface="微軟正黑體" pitchFamily="34" charset="-120"/>
                <a:ea typeface="微軟正黑體" pitchFamily="34" charset="-120"/>
              </a:rPr>
              <a:t>簡報藝術烘焙坊</a:t>
            </a:r>
            <a:r>
              <a:rPr lang="en-US" altLang="zh-TW" sz="2400" b="1">
                <a:solidFill>
                  <a:srgbClr val="FF0000"/>
                </a:solidFill>
                <a:latin typeface="微軟正黑體" pitchFamily="34" charset="-120"/>
                <a:ea typeface="微軟正黑體" pitchFamily="34" charset="-120"/>
              </a:rPr>
              <a:t>—</a:t>
            </a:r>
            <a:br>
              <a:rPr lang="en-US" altLang="zh-TW" sz="2400" b="1">
                <a:solidFill>
                  <a:srgbClr val="FF0000"/>
                </a:solidFill>
                <a:latin typeface="微軟正黑體" pitchFamily="34" charset="-120"/>
                <a:ea typeface="微軟正黑體" pitchFamily="34" charset="-120"/>
              </a:rPr>
            </a:br>
            <a:r>
              <a:rPr lang="zh-TW" altLang="en-US" sz="2400" b="1">
                <a:solidFill>
                  <a:srgbClr val="FF0000"/>
                </a:solidFill>
                <a:latin typeface="微軟正黑體" pitchFamily="34" charset="-120"/>
                <a:ea typeface="微軟正黑體" pitchFamily="34" charset="-120"/>
              </a:rPr>
              <a:t>如何處理簡報中的長篇文字？</a:t>
            </a:r>
          </a:p>
        </p:txBody>
      </p:sp>
      <p:pic>
        <p:nvPicPr>
          <p:cNvPr id="230404" name="Picture 2" descr="「youtube icon」的圖片搜尋結果"/>
          <p:cNvPicPr>
            <a:picLocks noChangeAspect="1" noChangeArrowheads="1"/>
          </p:cNvPicPr>
          <p:nvPr/>
        </p:nvPicPr>
        <p:blipFill>
          <a:blip r:embed="rId3"/>
          <a:srcRect/>
          <a:stretch>
            <a:fillRect/>
          </a:stretch>
        </p:blipFill>
        <p:spPr bwMode="auto">
          <a:xfrm>
            <a:off x="684213" y="531813"/>
            <a:ext cx="1390650" cy="981075"/>
          </a:xfrm>
          <a:prstGeom prst="rect">
            <a:avLst/>
          </a:prstGeom>
          <a:noFill/>
          <a:ln w="9525">
            <a:noFill/>
            <a:miter lim="800000"/>
            <a:headEnd/>
            <a:tailEnd/>
          </a:ln>
        </p:spPr>
      </p:pic>
      <p:sp>
        <p:nvSpPr>
          <p:cNvPr id="230405" name="矩形 6"/>
          <p:cNvSpPr>
            <a:spLocks noChangeArrowheads="1"/>
          </p:cNvSpPr>
          <p:nvPr/>
        </p:nvSpPr>
        <p:spPr bwMode="auto">
          <a:xfrm>
            <a:off x="2484438" y="1196975"/>
            <a:ext cx="6551612" cy="368300"/>
          </a:xfrm>
          <a:prstGeom prst="rect">
            <a:avLst/>
          </a:prstGeom>
          <a:noFill/>
          <a:ln w="9525">
            <a:noFill/>
            <a:miter lim="800000"/>
            <a:headEnd/>
            <a:tailEnd/>
          </a:ln>
        </p:spPr>
        <p:txBody>
          <a:bodyPr>
            <a:spAutoFit/>
          </a:bodyPr>
          <a:lstStyle/>
          <a:p>
            <a:r>
              <a:rPr lang="en-US" altLang="zh-TW">
                <a:solidFill>
                  <a:srgbClr val="FFFFFF"/>
                </a:solidFill>
                <a:latin typeface="微軟正黑體" pitchFamily="34" charset="-120"/>
                <a:ea typeface="微軟正黑體" pitchFamily="34" charset="-120"/>
              </a:rPr>
              <a:t>https://www.youtube.com/watch?v=-BYLEQaYLGg&amp;t=2s</a:t>
            </a:r>
            <a:endParaRPr lang="zh-TW" altLang="en-US">
              <a:solidFill>
                <a:srgbClr val="FFFFFF"/>
              </a:solidFill>
              <a:latin typeface="微軟正黑體" pitchFamily="34" charset="-120"/>
              <a:ea typeface="微軟正黑體" pitchFamily="34" charset="-12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5" name="Picture 2" descr="https://2.bp.blogspot.com/-zrH3ZT3pMr0/V_xaxzYGOUI/AAAAAAAAXeY/OXnD266pCwQlcBQgXzw3ITMfe_tdR9X4QCLcB/s1600/161013%2B%25E5%25A6%2582%25E4%25BD%2595%25E8%2599%2595%25E7%2590%2586%25E7%25B0%25A1%25E5%25A0%25B1%25E4%25B8%25AD%25E7%259A%2584%25E9%2595%25B7%25E7%25AF%2587%25E6%2596%2587%25E5%25AD%2597.006.png"/>
          <p:cNvPicPr>
            <a:picLocks noChangeAspect="1" noChangeArrowheads="1"/>
          </p:cNvPicPr>
          <p:nvPr/>
        </p:nvPicPr>
        <p:blipFill>
          <a:blip r:embed="rId2"/>
          <a:srcRect l="20476" r="20355"/>
          <a:stretch>
            <a:fillRect/>
          </a:stretch>
        </p:blipFill>
        <p:spPr bwMode="auto">
          <a:xfrm>
            <a:off x="596900" y="1512888"/>
            <a:ext cx="8077200" cy="3813175"/>
          </a:xfrm>
          <a:prstGeom prst="rect">
            <a:avLst/>
          </a:prstGeom>
          <a:noFill/>
          <a:ln w="9525">
            <a:noFill/>
            <a:miter lim="800000"/>
            <a:headEnd/>
            <a:tailEnd/>
          </a:ln>
        </p:spPr>
      </p:pic>
      <p:sp>
        <p:nvSpPr>
          <p:cNvPr id="23142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https://www.youtube.com/watch?v=-BYLEQaYLGg&amp;t=2s</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49" name="圖片 1"/>
          <p:cNvPicPr>
            <a:picLocks noChangeAspect="1"/>
          </p:cNvPicPr>
          <p:nvPr/>
        </p:nvPicPr>
        <p:blipFill>
          <a:blip r:embed="rId2"/>
          <a:srcRect/>
          <a:stretch>
            <a:fillRect/>
          </a:stretch>
        </p:blipFill>
        <p:spPr bwMode="auto">
          <a:xfrm>
            <a:off x="0" y="63500"/>
            <a:ext cx="9144000" cy="6731000"/>
          </a:xfrm>
          <a:prstGeom prst="rect">
            <a:avLst/>
          </a:prstGeom>
          <a:noFill/>
          <a:ln w="9525">
            <a:noFill/>
            <a:miter lim="800000"/>
            <a:headEnd/>
            <a:tailEnd/>
          </a:ln>
        </p:spPr>
      </p:pic>
      <p:sp>
        <p:nvSpPr>
          <p:cNvPr id="23245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https://www.youtube.com/watch?v=-BYLEQaYLGg&amp;t=2s</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3" name="圖片 1"/>
          <p:cNvPicPr>
            <a:picLocks noChangeAspect="1"/>
          </p:cNvPicPr>
          <p:nvPr/>
        </p:nvPicPr>
        <p:blipFill>
          <a:blip r:embed="rId2"/>
          <a:srcRect/>
          <a:stretch>
            <a:fillRect/>
          </a:stretch>
        </p:blipFill>
        <p:spPr bwMode="auto">
          <a:xfrm>
            <a:off x="0" y="63500"/>
            <a:ext cx="9144000" cy="6731000"/>
          </a:xfrm>
          <a:prstGeom prst="rect">
            <a:avLst/>
          </a:prstGeom>
          <a:noFill/>
          <a:ln w="9525">
            <a:noFill/>
            <a:miter lim="800000"/>
            <a:headEnd/>
            <a:tailEnd/>
          </a:ln>
        </p:spPr>
      </p:pic>
      <p:sp>
        <p:nvSpPr>
          <p:cNvPr id="233474" name="矩形 3"/>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https://www.youtube.com/watch?v=-BYLEQaYLGg&amp;t=2s</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p:cNvSpPr>
            <a:spLocks noChangeArrowheads="1"/>
          </p:cNvSpPr>
          <p:nvPr/>
        </p:nvSpPr>
        <p:spPr bwMode="auto">
          <a:xfrm>
            <a:off x="0" y="333375"/>
            <a:ext cx="9144000" cy="823913"/>
          </a:xfrm>
          <a:prstGeom prst="rect">
            <a:avLst/>
          </a:prstGeom>
          <a:noFill/>
          <a:ln w="9525">
            <a:noFill/>
            <a:miter lim="800000"/>
            <a:headEnd/>
            <a:tailEnd/>
          </a:ln>
        </p:spPr>
        <p:txBody>
          <a:bodyPr>
            <a:spAutoFit/>
          </a:bodyPr>
          <a:lstStyle/>
          <a:p>
            <a:pPr algn="ctr"/>
            <a:r>
              <a:rPr lang="zh-TW" altLang="en-US" sz="4800" b="1" dirty="0">
                <a:solidFill>
                  <a:srgbClr val="9A9A9A"/>
                </a:solidFill>
                <a:latin typeface="新細明體" charset="-120"/>
              </a:rPr>
              <a:t>簡報大綱</a:t>
            </a:r>
            <a:r>
              <a:rPr lang="en-US" altLang="zh-TW" sz="1600" b="1" dirty="0">
                <a:solidFill>
                  <a:srgbClr val="9A9A9A"/>
                </a:solidFill>
                <a:latin typeface="新細明體" charset="-120"/>
              </a:rPr>
              <a:t>(</a:t>
            </a:r>
            <a:r>
              <a:rPr lang="zh-TW" altLang="en-US" sz="1600" b="1" dirty="0">
                <a:solidFill>
                  <a:srgbClr val="9A9A9A"/>
                </a:solidFill>
                <a:latin typeface="新細明體" charset="-120"/>
              </a:rPr>
              <a:t>錯誤示範</a:t>
            </a:r>
            <a:r>
              <a:rPr lang="en-US" altLang="zh-TW" sz="1600" b="1" dirty="0">
                <a:solidFill>
                  <a:srgbClr val="9A9A9A"/>
                </a:solidFill>
                <a:latin typeface="新細明體" charset="-120"/>
              </a:rPr>
              <a:t>)</a:t>
            </a:r>
            <a:endParaRPr lang="zh-TW" altLang="en-US" sz="4800" b="1" dirty="0">
              <a:solidFill>
                <a:srgbClr val="9A9A9A"/>
              </a:solidFill>
              <a:latin typeface="新細明體" charset="-120"/>
            </a:endParaRPr>
          </a:p>
        </p:txBody>
      </p:sp>
      <p:sp>
        <p:nvSpPr>
          <p:cNvPr id="8194" name="content"/>
          <p:cNvSpPr>
            <a:spLocks noChangeArrowheads="1"/>
          </p:cNvSpPr>
          <p:nvPr/>
        </p:nvSpPr>
        <p:spPr bwMode="auto">
          <a:xfrm>
            <a:off x="323850" y="1484313"/>
            <a:ext cx="8748713" cy="4440237"/>
          </a:xfrm>
          <a:prstGeom prst="rect">
            <a:avLst/>
          </a:prstGeom>
          <a:noFill/>
          <a:ln w="9525">
            <a:noFill/>
            <a:miter lim="800000"/>
            <a:headEnd/>
            <a:tailEnd/>
          </a:ln>
        </p:spPr>
        <p:txBody>
          <a:bodyPr>
            <a:spAutoFit/>
          </a:bodyPr>
          <a:lstStyle/>
          <a:p>
            <a:pPr marL="533400" indent="-533400">
              <a:lnSpc>
                <a:spcPct val="150000"/>
              </a:lnSpc>
              <a:buFontTx/>
              <a:buChar char="•"/>
            </a:pPr>
            <a:r>
              <a:rPr lang="zh-TW" altLang="en-US" sz="2600" b="1" dirty="0">
                <a:solidFill>
                  <a:srgbClr val="9A9A9A"/>
                </a:solidFill>
                <a:latin typeface="新細明體" charset="-120"/>
              </a:rPr>
              <a:t>錯誤示範</a:t>
            </a:r>
            <a:r>
              <a:rPr lang="zh-TW" altLang="en-US" sz="2600" dirty="0">
                <a:solidFill>
                  <a:srgbClr val="9A9A9A"/>
                </a:solidFill>
                <a:latin typeface="新細明體" charset="-120"/>
              </a:rPr>
              <a:t>：簡報</a:t>
            </a:r>
            <a:r>
              <a:rPr lang="en-US" altLang="zh-TW" sz="2600" dirty="0">
                <a:solidFill>
                  <a:srgbClr val="9A9A9A"/>
                </a:solidFill>
                <a:latin typeface="新細明體" charset="-120"/>
              </a:rPr>
              <a:t>‧</a:t>
            </a:r>
            <a:r>
              <a:rPr lang="zh-TW" altLang="en-US" sz="2600" dirty="0">
                <a:solidFill>
                  <a:srgbClr val="9A9A9A"/>
                </a:solidFill>
                <a:latin typeface="新細明體" charset="-120"/>
              </a:rPr>
              <a:t>初學者</a:t>
            </a:r>
            <a:r>
              <a:rPr lang="en-US" altLang="zh-TW" sz="2600" dirty="0">
                <a:solidFill>
                  <a:srgbClr val="9A9A9A"/>
                </a:solidFill>
                <a:latin typeface="新細明體" charset="-120"/>
              </a:rPr>
              <a:t>《</a:t>
            </a:r>
            <a:r>
              <a:rPr lang="zh-TW" altLang="en-US" sz="2600" dirty="0">
                <a:solidFill>
                  <a:srgbClr val="9A9A9A"/>
                </a:solidFill>
                <a:latin typeface="新細明體" charset="-120"/>
              </a:rPr>
              <a:t>醜簡報是怎麼煉成的</a:t>
            </a:r>
            <a:r>
              <a:rPr lang="en-US" altLang="zh-TW" sz="2600" dirty="0">
                <a:solidFill>
                  <a:srgbClr val="9A9A9A"/>
                </a:solidFill>
                <a:latin typeface="新細明體" charset="-120"/>
              </a:rPr>
              <a:t>》</a:t>
            </a:r>
            <a:endParaRPr lang="zh-TW" altLang="en-US" sz="2600" dirty="0">
              <a:solidFill>
                <a:srgbClr val="9A9A9A"/>
              </a:solidFill>
              <a:latin typeface="新細明體" charset="-120"/>
            </a:endParaRPr>
          </a:p>
          <a:p>
            <a:pPr marL="533400" indent="-533400">
              <a:lnSpc>
                <a:spcPct val="150000"/>
              </a:lnSpc>
              <a:buFontTx/>
              <a:buChar char="•"/>
            </a:pPr>
            <a:r>
              <a:rPr lang="zh-TW" altLang="en-US" sz="2600" b="1" dirty="0">
                <a:solidFill>
                  <a:srgbClr val="9A9A9A"/>
                </a:solidFill>
                <a:latin typeface="新細明體" charset="-120"/>
              </a:rPr>
              <a:t>簡報：</a:t>
            </a:r>
          </a:p>
          <a:p>
            <a:pPr marL="1168400" lvl="1" indent="-455613">
              <a:lnSpc>
                <a:spcPct val="150000"/>
              </a:lnSpc>
              <a:buFontTx/>
              <a:buChar char="•"/>
            </a:pPr>
            <a:r>
              <a:rPr kumimoji="0" lang="zh-TW" altLang="en-US" sz="2000" b="1" dirty="0">
                <a:solidFill>
                  <a:srgbClr val="9A9A9A"/>
                </a:solidFill>
                <a:latin typeface="新細明體" charset="-120"/>
              </a:rPr>
              <a:t>簡化</a:t>
            </a:r>
            <a:r>
              <a:rPr kumimoji="0" lang="zh-TW" altLang="en-US" sz="2000" dirty="0">
                <a:solidFill>
                  <a:srgbClr val="9A9A9A"/>
                </a:solidFill>
                <a:latin typeface="新細明體" charset="-120"/>
              </a:rPr>
              <a:t>：簡化內容、簡化視覺、簡化理解難度</a:t>
            </a:r>
          </a:p>
          <a:p>
            <a:pPr marL="1168400" lvl="1" indent="-455613">
              <a:lnSpc>
                <a:spcPct val="150000"/>
              </a:lnSpc>
              <a:buFontTx/>
              <a:buChar char="•"/>
            </a:pPr>
            <a:r>
              <a:rPr kumimoji="0" lang="zh-TW" altLang="en-US" sz="2000" b="1" dirty="0">
                <a:solidFill>
                  <a:srgbClr val="9A9A9A"/>
                </a:solidFill>
                <a:latin typeface="新細明體" charset="-120"/>
              </a:rPr>
              <a:t>美化</a:t>
            </a:r>
            <a:r>
              <a:rPr kumimoji="0" lang="zh-TW" altLang="en-US" sz="2000" dirty="0">
                <a:solidFill>
                  <a:srgbClr val="9A9A9A"/>
                </a:solidFill>
                <a:latin typeface="新細明體" charset="-120"/>
              </a:rPr>
              <a:t>：瞬間打敗同事的必殺技與大絕招</a:t>
            </a:r>
          </a:p>
          <a:p>
            <a:pPr marL="1168400" lvl="1" indent="-455613">
              <a:lnSpc>
                <a:spcPct val="150000"/>
              </a:lnSpc>
              <a:buFontTx/>
              <a:buChar char="•"/>
            </a:pPr>
            <a:r>
              <a:rPr kumimoji="0" lang="zh-TW" altLang="en-US" sz="2000" b="1" dirty="0">
                <a:solidFill>
                  <a:srgbClr val="9A9A9A"/>
                </a:solidFill>
                <a:latin typeface="新細明體" charset="-120"/>
              </a:rPr>
              <a:t>設計</a:t>
            </a:r>
            <a:r>
              <a:rPr kumimoji="0" lang="zh-TW" altLang="en-US" sz="2000" dirty="0">
                <a:solidFill>
                  <a:srgbClr val="9A9A9A"/>
                </a:solidFill>
                <a:latin typeface="新細明體" charset="-120"/>
              </a:rPr>
              <a:t>：扁平化簡報設計、純文字簡報設計</a:t>
            </a:r>
          </a:p>
          <a:p>
            <a:pPr marL="533400" indent="-533400">
              <a:lnSpc>
                <a:spcPct val="150000"/>
              </a:lnSpc>
              <a:buFontTx/>
              <a:buChar char="•"/>
            </a:pPr>
            <a:r>
              <a:rPr lang="zh-TW" altLang="en-US" sz="2600" b="1" dirty="0">
                <a:solidFill>
                  <a:srgbClr val="9A9A9A"/>
                </a:solidFill>
                <a:latin typeface="新細明體" charset="-120"/>
              </a:rPr>
              <a:t>故事</a:t>
            </a:r>
            <a:r>
              <a:rPr lang="zh-TW" altLang="en-US" sz="2600" dirty="0">
                <a:solidFill>
                  <a:srgbClr val="9A9A9A"/>
                </a:solidFill>
                <a:latin typeface="新細明體" charset="-120"/>
              </a:rPr>
              <a:t>：丹．羅姆</a:t>
            </a:r>
            <a:r>
              <a:rPr lang="en-US" altLang="zh-TW" sz="2600" dirty="0">
                <a:solidFill>
                  <a:srgbClr val="9A9A9A"/>
                </a:solidFill>
                <a:latin typeface="新細明體" charset="-120"/>
              </a:rPr>
              <a:t>《</a:t>
            </a:r>
            <a:r>
              <a:rPr lang="zh-TW" altLang="en-US" sz="2600" dirty="0">
                <a:solidFill>
                  <a:srgbClr val="9A9A9A"/>
                </a:solidFill>
                <a:latin typeface="新細明體" charset="-120"/>
              </a:rPr>
              <a:t>簡報</a:t>
            </a:r>
            <a:r>
              <a:rPr lang="en-US" altLang="zh-TW" sz="2600" dirty="0">
                <a:solidFill>
                  <a:srgbClr val="9A9A9A"/>
                </a:solidFill>
                <a:latin typeface="新細明體" charset="-120"/>
              </a:rPr>
              <a:t>Show and Tell》</a:t>
            </a:r>
            <a:endParaRPr lang="zh-TW" altLang="en-US" sz="2600" dirty="0">
              <a:solidFill>
                <a:srgbClr val="9A9A9A"/>
              </a:solidFill>
              <a:latin typeface="新細明體" charset="-120"/>
            </a:endParaRPr>
          </a:p>
          <a:p>
            <a:pPr marL="533400" indent="-533400">
              <a:lnSpc>
                <a:spcPct val="150000"/>
              </a:lnSpc>
              <a:buFontTx/>
              <a:buChar char="•"/>
            </a:pPr>
            <a:r>
              <a:rPr lang="zh-TW" altLang="en-US" sz="2600" b="1" dirty="0">
                <a:solidFill>
                  <a:srgbClr val="9A9A9A"/>
                </a:solidFill>
                <a:latin typeface="新細明體" charset="-120"/>
              </a:rPr>
              <a:t>講者</a:t>
            </a:r>
            <a:r>
              <a:rPr lang="zh-TW" altLang="en-US" sz="2600" dirty="0">
                <a:solidFill>
                  <a:srgbClr val="9A9A9A"/>
                </a:solidFill>
                <a:latin typeface="新細明體" charset="-120"/>
              </a:rPr>
              <a:t>：內藤誼人</a:t>
            </a:r>
            <a:r>
              <a:rPr lang="en-US" altLang="zh-TW" sz="2600" dirty="0">
                <a:solidFill>
                  <a:srgbClr val="9A9A9A"/>
                </a:solidFill>
                <a:latin typeface="新細明體" charset="-120"/>
              </a:rPr>
              <a:t>《</a:t>
            </a:r>
            <a:r>
              <a:rPr lang="zh-TW" altLang="en-US" sz="2600" dirty="0">
                <a:solidFill>
                  <a:srgbClr val="9A9A9A"/>
                </a:solidFill>
                <a:latin typeface="新細明體" charset="-120"/>
              </a:rPr>
              <a:t>不用</a:t>
            </a:r>
            <a:r>
              <a:rPr lang="en-US" altLang="zh-TW" sz="2600" dirty="0">
                <a:solidFill>
                  <a:srgbClr val="9A9A9A"/>
                </a:solidFill>
                <a:latin typeface="新細明體" charset="-120"/>
              </a:rPr>
              <a:t>PPT</a:t>
            </a:r>
            <a:r>
              <a:rPr lang="zh-TW" altLang="en-US" sz="2600" dirty="0">
                <a:solidFill>
                  <a:srgbClr val="9A9A9A"/>
                </a:solidFill>
                <a:latin typeface="新細明體" charset="-120"/>
              </a:rPr>
              <a:t>也能說服人的簡報心理術</a:t>
            </a:r>
            <a:r>
              <a:rPr lang="en-US" altLang="zh-TW" sz="2600" dirty="0">
                <a:solidFill>
                  <a:srgbClr val="9A9A9A"/>
                </a:solidFill>
                <a:latin typeface="新細明體" charset="-120"/>
              </a:rPr>
              <a:t>》</a:t>
            </a:r>
            <a:endParaRPr lang="zh-TW" altLang="en-US" sz="2600" dirty="0">
              <a:solidFill>
                <a:srgbClr val="9A9A9A"/>
              </a:solidFill>
              <a:latin typeface="新細明體" charset="-120"/>
            </a:endParaRPr>
          </a:p>
          <a:p>
            <a:pPr marL="533400" indent="-533400">
              <a:lnSpc>
                <a:spcPct val="150000"/>
              </a:lnSpc>
              <a:buFontTx/>
              <a:buChar char="•"/>
            </a:pPr>
            <a:r>
              <a:rPr lang="zh-TW" altLang="en-US" sz="2600" b="1" dirty="0">
                <a:solidFill>
                  <a:srgbClr val="9A9A9A"/>
                </a:solidFill>
                <a:latin typeface="新細明體" charset="-120"/>
              </a:rPr>
              <a:t>素材分享</a:t>
            </a:r>
            <a:r>
              <a:rPr lang="zh-TW" altLang="en-US" sz="2600" dirty="0">
                <a:solidFill>
                  <a:srgbClr val="9A9A9A"/>
                </a:solidFill>
                <a:latin typeface="新細明體" charset="-120"/>
              </a:rPr>
              <a:t>：抓圖不求人，分享 </a:t>
            </a:r>
            <a:r>
              <a:rPr lang="en-US" altLang="zh-TW" sz="2600" dirty="0">
                <a:solidFill>
                  <a:srgbClr val="9A9A9A"/>
                </a:solidFill>
                <a:latin typeface="新細明體" charset="-120"/>
              </a:rPr>
              <a:t>6 </a:t>
            </a:r>
            <a:r>
              <a:rPr lang="zh-TW" altLang="en-US" sz="2600" dirty="0">
                <a:solidFill>
                  <a:srgbClr val="9A9A9A"/>
                </a:solidFill>
                <a:latin typeface="新細明體" charset="-120"/>
              </a:rPr>
              <a:t>個超好用網站</a:t>
            </a:r>
          </a:p>
        </p:txBody>
      </p:sp>
      <p:grpSp>
        <p:nvGrpSpPr>
          <p:cNvPr id="4" name="群組 3">
            <a:extLst>
              <a:ext uri="{FF2B5EF4-FFF2-40B4-BE49-F238E27FC236}">
                <a16:creationId xmlns:a16="http://schemas.microsoft.com/office/drawing/2014/main" id="{E1E2159A-FED5-4636-B1C7-BA18A3D55384}"/>
              </a:ext>
            </a:extLst>
          </p:cNvPr>
          <p:cNvGrpSpPr/>
          <p:nvPr/>
        </p:nvGrpSpPr>
        <p:grpSpPr>
          <a:xfrm>
            <a:off x="467430" y="981075"/>
            <a:ext cx="2087562" cy="5183995"/>
            <a:chOff x="467430" y="981075"/>
            <a:chExt cx="2087562" cy="5183995"/>
          </a:xfrm>
        </p:grpSpPr>
        <p:pic>
          <p:nvPicPr>
            <p:cNvPr id="9222" name="hole 1" descr="1234"/>
            <p:cNvPicPr>
              <a:picLocks noChangeAspect="1" noChangeArrowheads="1"/>
            </p:cNvPicPr>
            <p:nvPr/>
          </p:nvPicPr>
          <p:blipFill>
            <a:blip r:embed="rId2"/>
            <a:srcRect/>
            <a:stretch>
              <a:fillRect/>
            </a:stretch>
          </p:blipFill>
          <p:spPr bwMode="auto">
            <a:xfrm>
              <a:off x="826205" y="1484313"/>
              <a:ext cx="682625" cy="720725"/>
            </a:xfrm>
            <a:prstGeom prst="rect">
              <a:avLst/>
            </a:prstGeom>
            <a:noFill/>
            <a:ln w="9525">
              <a:noFill/>
              <a:miter lim="800000"/>
              <a:headEnd/>
              <a:tailEnd/>
            </a:ln>
          </p:spPr>
        </p:pic>
        <p:pic>
          <p:nvPicPr>
            <p:cNvPr id="9223" name="hole 2" descr="1234"/>
            <p:cNvPicPr>
              <a:picLocks noChangeAspect="1" noChangeArrowheads="1"/>
            </p:cNvPicPr>
            <p:nvPr/>
          </p:nvPicPr>
          <p:blipFill>
            <a:blip r:embed="rId2"/>
            <a:srcRect/>
            <a:stretch>
              <a:fillRect/>
            </a:stretch>
          </p:blipFill>
          <p:spPr bwMode="auto">
            <a:xfrm>
              <a:off x="826205" y="2132820"/>
              <a:ext cx="682625" cy="720725"/>
            </a:xfrm>
            <a:prstGeom prst="rect">
              <a:avLst/>
            </a:prstGeom>
            <a:noFill/>
            <a:ln w="9525">
              <a:noFill/>
              <a:miter lim="800000"/>
              <a:headEnd/>
              <a:tailEnd/>
            </a:ln>
          </p:spPr>
        </p:pic>
        <p:pic>
          <p:nvPicPr>
            <p:cNvPr id="9224" name="hole 6" descr="1234"/>
            <p:cNvPicPr>
              <a:picLocks noChangeAspect="1" noChangeArrowheads="1"/>
            </p:cNvPicPr>
            <p:nvPr/>
          </p:nvPicPr>
          <p:blipFill>
            <a:blip r:embed="rId2"/>
            <a:srcRect/>
            <a:stretch>
              <a:fillRect/>
            </a:stretch>
          </p:blipFill>
          <p:spPr bwMode="auto">
            <a:xfrm>
              <a:off x="826205" y="3933045"/>
              <a:ext cx="682625" cy="720725"/>
            </a:xfrm>
            <a:prstGeom prst="rect">
              <a:avLst/>
            </a:prstGeom>
            <a:noFill/>
            <a:ln w="9525">
              <a:noFill/>
              <a:miter lim="800000"/>
              <a:headEnd/>
              <a:tailEnd/>
            </a:ln>
          </p:spPr>
        </p:pic>
        <p:pic>
          <p:nvPicPr>
            <p:cNvPr id="9225" name="hole 7" descr="1234"/>
            <p:cNvPicPr>
              <a:picLocks noChangeAspect="1" noChangeArrowheads="1"/>
            </p:cNvPicPr>
            <p:nvPr/>
          </p:nvPicPr>
          <p:blipFill>
            <a:blip r:embed="rId2"/>
            <a:srcRect/>
            <a:stretch>
              <a:fillRect/>
            </a:stretch>
          </p:blipFill>
          <p:spPr bwMode="auto">
            <a:xfrm>
              <a:off x="826205" y="4723620"/>
              <a:ext cx="682625" cy="720725"/>
            </a:xfrm>
            <a:prstGeom prst="rect">
              <a:avLst/>
            </a:prstGeom>
            <a:noFill/>
            <a:ln w="9525">
              <a:noFill/>
              <a:miter lim="800000"/>
              <a:headEnd/>
              <a:tailEnd/>
            </a:ln>
          </p:spPr>
        </p:pic>
        <p:pic>
          <p:nvPicPr>
            <p:cNvPr id="9226" name="hole 8" descr="1234"/>
            <p:cNvPicPr>
              <a:picLocks noChangeAspect="1" noChangeArrowheads="1"/>
            </p:cNvPicPr>
            <p:nvPr/>
          </p:nvPicPr>
          <p:blipFill>
            <a:blip r:embed="rId2"/>
            <a:srcRect/>
            <a:stretch>
              <a:fillRect/>
            </a:stretch>
          </p:blipFill>
          <p:spPr bwMode="auto">
            <a:xfrm>
              <a:off x="826205" y="5444345"/>
              <a:ext cx="682625" cy="720725"/>
            </a:xfrm>
            <a:prstGeom prst="rect">
              <a:avLst/>
            </a:prstGeom>
            <a:noFill/>
            <a:ln w="9525">
              <a:noFill/>
              <a:miter lim="800000"/>
              <a:headEnd/>
              <a:tailEnd/>
            </a:ln>
          </p:spPr>
        </p:pic>
        <p:pic>
          <p:nvPicPr>
            <p:cNvPr id="9227" name="hole 3" descr="1234"/>
            <p:cNvPicPr>
              <a:picLocks noChangeAspect="1" noChangeArrowheads="1"/>
            </p:cNvPicPr>
            <p:nvPr/>
          </p:nvPicPr>
          <p:blipFill>
            <a:blip r:embed="rId2"/>
            <a:srcRect/>
            <a:stretch>
              <a:fillRect/>
            </a:stretch>
          </p:blipFill>
          <p:spPr bwMode="auto">
            <a:xfrm>
              <a:off x="1508830" y="2348720"/>
              <a:ext cx="682625" cy="720725"/>
            </a:xfrm>
            <a:prstGeom prst="rect">
              <a:avLst/>
            </a:prstGeom>
            <a:noFill/>
            <a:ln w="9525">
              <a:noFill/>
              <a:miter lim="800000"/>
              <a:headEnd/>
              <a:tailEnd/>
            </a:ln>
          </p:spPr>
        </p:pic>
        <p:pic>
          <p:nvPicPr>
            <p:cNvPr id="9228" name="hole 4" descr="1234"/>
            <p:cNvPicPr>
              <a:picLocks noChangeAspect="1" noChangeArrowheads="1"/>
            </p:cNvPicPr>
            <p:nvPr/>
          </p:nvPicPr>
          <p:blipFill>
            <a:blip r:embed="rId2"/>
            <a:srcRect/>
            <a:stretch>
              <a:fillRect/>
            </a:stretch>
          </p:blipFill>
          <p:spPr bwMode="auto">
            <a:xfrm>
              <a:off x="1508830" y="3042457"/>
              <a:ext cx="682625" cy="720725"/>
            </a:xfrm>
            <a:prstGeom prst="rect">
              <a:avLst/>
            </a:prstGeom>
            <a:noFill/>
            <a:ln w="9525">
              <a:noFill/>
              <a:miter lim="800000"/>
              <a:headEnd/>
              <a:tailEnd/>
            </a:ln>
          </p:spPr>
        </p:pic>
        <p:pic>
          <p:nvPicPr>
            <p:cNvPr id="9229" name="hole 5" descr="1234"/>
            <p:cNvPicPr>
              <a:picLocks noChangeAspect="1" noChangeArrowheads="1"/>
            </p:cNvPicPr>
            <p:nvPr/>
          </p:nvPicPr>
          <p:blipFill>
            <a:blip r:embed="rId2"/>
            <a:srcRect/>
            <a:stretch>
              <a:fillRect/>
            </a:stretch>
          </p:blipFill>
          <p:spPr bwMode="auto">
            <a:xfrm>
              <a:off x="1508830" y="3715557"/>
              <a:ext cx="682625" cy="720725"/>
            </a:xfrm>
            <a:prstGeom prst="rect">
              <a:avLst/>
            </a:prstGeom>
            <a:noFill/>
            <a:ln w="9525">
              <a:noFill/>
              <a:miter lim="800000"/>
              <a:headEnd/>
              <a:tailEnd/>
            </a:ln>
          </p:spPr>
        </p:pic>
        <p:sp>
          <p:nvSpPr>
            <p:cNvPr id="9234" name="bullet point"/>
            <p:cNvSpPr txBox="1">
              <a:spLocks noChangeArrowheads="1"/>
            </p:cNvSpPr>
            <p:nvPr/>
          </p:nvSpPr>
          <p:spPr bwMode="auto">
            <a:xfrm>
              <a:off x="467430" y="981075"/>
              <a:ext cx="2087562" cy="366713"/>
            </a:xfrm>
            <a:prstGeom prst="rect">
              <a:avLst/>
            </a:prstGeom>
            <a:noFill/>
            <a:ln w="9525">
              <a:noFill/>
              <a:miter lim="800000"/>
              <a:headEnd/>
              <a:tailEnd/>
            </a:ln>
          </p:spPr>
          <p:txBody>
            <a:bodyPr>
              <a:spAutoFit/>
            </a:bodyPr>
            <a:lstStyle/>
            <a:p>
              <a:pPr>
                <a:spcBef>
                  <a:spcPct val="50000"/>
                </a:spcBef>
                <a:defRPr/>
              </a:pPr>
              <a:r>
                <a:rPr lang="en-US" altLang="zh-TW" dirty="0">
                  <a:solidFill>
                    <a:schemeClr val="hlink"/>
                  </a:solidFill>
                  <a:latin typeface="+mj-lt"/>
                  <a:ea typeface="微軟正黑體" pitchFamily="34" charset="-120"/>
                  <a:cs typeface="Arial" panose="020B0604020202020204" pitchFamily="34" charset="0"/>
                </a:rPr>
                <a:t>Bullet Point (</a:t>
              </a:r>
              <a:r>
                <a:rPr lang="zh-TW" altLang="en-US" dirty="0">
                  <a:solidFill>
                    <a:schemeClr val="hlink"/>
                  </a:solidFill>
                  <a:latin typeface="+mj-lt"/>
                  <a:ea typeface="微軟正黑體" pitchFamily="34" charset="-120"/>
                  <a:cs typeface="Arial" panose="020B0604020202020204" pitchFamily="34" charset="0"/>
                </a:rPr>
                <a:t>彈孔</a:t>
              </a:r>
              <a:r>
                <a:rPr lang="en-US" altLang="zh-TW" dirty="0">
                  <a:solidFill>
                    <a:schemeClr val="hlink"/>
                  </a:solidFill>
                  <a:latin typeface="+mj-lt"/>
                  <a:ea typeface="微軟正黑體" pitchFamily="34" charset="-120"/>
                  <a:cs typeface="Arial" panose="020B06040202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1746"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7" name="圖片 1"/>
          <p:cNvPicPr>
            <a:picLocks noChangeAspect="1"/>
          </p:cNvPicPr>
          <p:nvPr/>
        </p:nvPicPr>
        <p:blipFill>
          <a:blip r:embed="rId2"/>
          <a:srcRect/>
          <a:stretch>
            <a:fillRect/>
          </a:stretch>
        </p:blipFill>
        <p:spPr bwMode="auto">
          <a:xfrm>
            <a:off x="0" y="63500"/>
            <a:ext cx="9144000" cy="6731000"/>
          </a:xfrm>
          <a:prstGeom prst="rect">
            <a:avLst/>
          </a:prstGeom>
          <a:noFill/>
          <a:ln w="9525">
            <a:noFill/>
            <a:miter lim="800000"/>
            <a:headEnd/>
            <a:tailEnd/>
          </a:ln>
        </p:spPr>
      </p:pic>
      <p:sp>
        <p:nvSpPr>
          <p:cNvPr id="234498"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https://www.youtube.com/watch?v=-BYLEQaYLGg&amp;t=2s</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1" name="圖片 1"/>
          <p:cNvPicPr>
            <a:picLocks noChangeAspect="1"/>
          </p:cNvPicPr>
          <p:nvPr/>
        </p:nvPicPr>
        <p:blipFill>
          <a:blip r:embed="rId2"/>
          <a:srcRect/>
          <a:stretch>
            <a:fillRect/>
          </a:stretch>
        </p:blipFill>
        <p:spPr bwMode="auto">
          <a:xfrm>
            <a:off x="0" y="63500"/>
            <a:ext cx="9144000" cy="6731000"/>
          </a:xfrm>
          <a:prstGeom prst="rect">
            <a:avLst/>
          </a:prstGeom>
          <a:noFill/>
          <a:ln w="9525">
            <a:noFill/>
            <a:miter lim="800000"/>
            <a:headEnd/>
            <a:tailEnd/>
          </a:ln>
        </p:spPr>
      </p:pic>
      <p:sp>
        <p:nvSpPr>
          <p:cNvPr id="235522"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https://www.youtube.com/watch?v=-BYLEQaYLGg&amp;t=2s</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5" name="圖片 1"/>
          <p:cNvPicPr>
            <a:picLocks noChangeAspect="1"/>
          </p:cNvPicPr>
          <p:nvPr/>
        </p:nvPicPr>
        <p:blipFill>
          <a:blip r:embed="rId2"/>
          <a:srcRect/>
          <a:stretch>
            <a:fillRect/>
          </a:stretch>
        </p:blipFill>
        <p:spPr bwMode="auto">
          <a:xfrm>
            <a:off x="0" y="63500"/>
            <a:ext cx="9144000" cy="6731000"/>
          </a:xfrm>
          <a:prstGeom prst="rect">
            <a:avLst/>
          </a:prstGeom>
          <a:noFill/>
          <a:ln w="9525">
            <a:noFill/>
            <a:miter lim="800000"/>
            <a:headEnd/>
            <a:tailEnd/>
          </a:ln>
        </p:spPr>
      </p:pic>
      <p:sp>
        <p:nvSpPr>
          <p:cNvPr id="23654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https://www.youtube.com/watch?v=-BYLEQaYLGg&amp;t=2s</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69" name="Picture 2" descr="https://4.bp.blogspot.com/-JmAvi13eLfg/V_S2Y6CZ8tI/AAAAAAAAXbE/fp6DWRE2vHMiIJgFNcqPCj14swzDABqSgCLcB/s1600/161005%2B%25E5%25A6%2582%25E4%25BD%2595%25E8%2599%2595%25E7%2590%2586%25E7%25B0%25A1%25E5%25A0%25B1%25E4%25B8%25AD%25E7%259A%2584%25E9%2595%25B7%25E7%25AF%2587%25E6%2596%2587%25E5%25AD%2597.012.png"/>
          <p:cNvPicPr>
            <a:picLocks noChangeAspect="1" noChangeArrowheads="1"/>
          </p:cNvPicPr>
          <p:nvPr/>
        </p:nvPicPr>
        <p:blipFill>
          <a:blip r:embed="rId2"/>
          <a:srcRect/>
          <a:stretch>
            <a:fillRect/>
          </a:stretch>
        </p:blipFill>
        <p:spPr bwMode="auto">
          <a:xfrm>
            <a:off x="0" y="0"/>
            <a:ext cx="9185275" cy="6858000"/>
          </a:xfrm>
          <a:prstGeom prst="rect">
            <a:avLst/>
          </a:prstGeom>
          <a:noFill/>
          <a:ln w="9525">
            <a:noFill/>
            <a:miter lim="800000"/>
            <a:headEnd/>
            <a:tailEnd/>
          </a:ln>
        </p:spPr>
      </p:pic>
      <p:sp>
        <p:nvSpPr>
          <p:cNvPr id="23757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https://www.youtube.com/watch?v=-BYLEQaYLGg&amp;t=2s</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文字方塊 6"/>
          <p:cNvSpPr txBox="1">
            <a:spLocks noChangeArrowheads="1"/>
          </p:cNvSpPr>
          <p:nvPr/>
        </p:nvSpPr>
        <p:spPr bwMode="auto">
          <a:xfrm>
            <a:off x="1046163" y="1296988"/>
            <a:ext cx="2641600" cy="708025"/>
          </a:xfrm>
          <a:prstGeom prst="rect">
            <a:avLst/>
          </a:prstGeom>
          <a:noFill/>
          <a:ln w="9525">
            <a:noFill/>
            <a:miter lim="800000"/>
            <a:headEnd/>
            <a:tailEnd/>
          </a:ln>
        </p:spPr>
        <p:txBody>
          <a:bodyPr>
            <a:spAutoFit/>
          </a:bodyPr>
          <a:lstStyle/>
          <a:p>
            <a:pPr algn="ctr"/>
            <a:r>
              <a:rPr lang="en-US" altLang="zh-TW" sz="4000">
                <a:cs typeface="Arial" charset="0"/>
              </a:rPr>
              <a:t>BEFORE</a:t>
            </a:r>
            <a:endParaRPr lang="zh-TW" altLang="en-US" sz="4000">
              <a:cs typeface="Arial" charset="0"/>
            </a:endParaRPr>
          </a:p>
        </p:txBody>
      </p:sp>
      <p:sp>
        <p:nvSpPr>
          <p:cNvPr id="238594" name="文字方塊 7"/>
          <p:cNvSpPr txBox="1">
            <a:spLocks noChangeArrowheads="1"/>
          </p:cNvSpPr>
          <p:nvPr/>
        </p:nvSpPr>
        <p:spPr bwMode="auto">
          <a:xfrm>
            <a:off x="5468938" y="1296988"/>
            <a:ext cx="2643187" cy="708025"/>
          </a:xfrm>
          <a:prstGeom prst="rect">
            <a:avLst/>
          </a:prstGeom>
          <a:noFill/>
          <a:ln w="9525">
            <a:noFill/>
            <a:miter lim="800000"/>
            <a:headEnd/>
            <a:tailEnd/>
          </a:ln>
        </p:spPr>
        <p:txBody>
          <a:bodyPr>
            <a:spAutoFit/>
          </a:bodyPr>
          <a:lstStyle/>
          <a:p>
            <a:pPr algn="ctr"/>
            <a:r>
              <a:rPr lang="en-US" altLang="zh-TW" sz="4000">
                <a:cs typeface="Arial" charset="0"/>
              </a:rPr>
              <a:t>AFTER</a:t>
            </a:r>
            <a:endParaRPr lang="zh-TW" altLang="en-US" sz="4000">
              <a:cs typeface="Arial" charset="0"/>
            </a:endParaRPr>
          </a:p>
        </p:txBody>
      </p:sp>
      <p:pic>
        <p:nvPicPr>
          <p:cNvPr id="11" name="圖片 10"/>
          <p:cNvPicPr>
            <a:picLocks noChangeAspect="1"/>
          </p:cNvPicPr>
          <p:nvPr/>
        </p:nvPicPr>
        <p:blipFill>
          <a:blip r:embed="rId2"/>
          <a:stretch>
            <a:fillRect/>
          </a:stretch>
        </p:blipFill>
        <p:spPr>
          <a:xfrm>
            <a:off x="4691063" y="2084388"/>
            <a:ext cx="4198937" cy="3146425"/>
          </a:xfrm>
          <a:prstGeom prst="rect">
            <a:avLst/>
          </a:prstGeom>
          <a:ln>
            <a:solidFill>
              <a:schemeClr val="bg1">
                <a:lumMod val="50000"/>
              </a:schemeClr>
            </a:solidFill>
          </a:ln>
        </p:spPr>
      </p:pic>
      <p:pic>
        <p:nvPicPr>
          <p:cNvPr id="12" name="圖片 11"/>
          <p:cNvPicPr>
            <a:picLocks noChangeAspect="1"/>
          </p:cNvPicPr>
          <p:nvPr/>
        </p:nvPicPr>
        <p:blipFill>
          <a:blip r:embed="rId3"/>
          <a:stretch>
            <a:fillRect/>
          </a:stretch>
        </p:blipFill>
        <p:spPr>
          <a:xfrm>
            <a:off x="260350" y="2084388"/>
            <a:ext cx="4213225" cy="3146425"/>
          </a:xfrm>
          <a:prstGeom prst="rect">
            <a:avLst/>
          </a:prstGeom>
          <a:ln>
            <a:solidFill>
              <a:schemeClr val="bg1">
                <a:lumMod val="50000"/>
              </a:schemeClr>
            </a:solidFill>
          </a:ln>
        </p:spPr>
      </p:pic>
      <p:sp>
        <p:nvSpPr>
          <p:cNvPr id="238597"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4"/>
              </a:rPr>
              <a:t>https://www.youtube.com/watch?v=-BYLEQaYLGg&amp;t=2s</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矩形 1"/>
          <p:cNvSpPr>
            <a:spLocks noChangeArrowheads="1"/>
          </p:cNvSpPr>
          <p:nvPr/>
        </p:nvSpPr>
        <p:spPr bwMode="auto">
          <a:xfrm>
            <a:off x="347663" y="3429000"/>
            <a:ext cx="5519737" cy="584200"/>
          </a:xfrm>
          <a:prstGeom prst="rect">
            <a:avLst/>
          </a:prstGeom>
          <a:noFill/>
          <a:ln w="9525">
            <a:noFill/>
            <a:miter lim="800000"/>
            <a:headEnd/>
            <a:tailEnd/>
          </a:ln>
        </p:spPr>
        <p:txBody>
          <a:bodyPr>
            <a:spAutoFit/>
          </a:bodyPr>
          <a:lstStyle/>
          <a:p>
            <a:r>
              <a:rPr lang="zh-TW" altLang="en-US" sz="3200">
                <a:solidFill>
                  <a:srgbClr val="000000"/>
                </a:solidFill>
                <a:latin typeface="微軟正黑體" pitchFamily="34" charset="-120"/>
                <a:ea typeface="微軟正黑體" pitchFamily="34" charset="-120"/>
              </a:rPr>
              <a:t>文字型簡報的再進化</a:t>
            </a:r>
          </a:p>
        </p:txBody>
      </p:sp>
      <p:sp>
        <p:nvSpPr>
          <p:cNvPr id="239618" name="矩形 2"/>
          <p:cNvSpPr>
            <a:spLocks noChangeArrowheads="1"/>
          </p:cNvSpPr>
          <p:nvPr/>
        </p:nvSpPr>
        <p:spPr bwMode="auto">
          <a:xfrm>
            <a:off x="347663" y="4676775"/>
            <a:ext cx="8310562" cy="1014413"/>
          </a:xfrm>
          <a:prstGeom prst="rect">
            <a:avLst/>
          </a:prstGeom>
          <a:noFill/>
          <a:ln w="9525">
            <a:noFill/>
            <a:miter lim="800000"/>
            <a:headEnd/>
            <a:tailEnd/>
          </a:ln>
        </p:spPr>
        <p:txBody>
          <a:bodyPr>
            <a:spAutoFit/>
          </a:bodyPr>
          <a:lstStyle/>
          <a:p>
            <a:r>
              <a:rPr lang="zh-TW" altLang="en-US" sz="2000">
                <a:solidFill>
                  <a:srgbClr val="000000"/>
                </a:solidFill>
                <a:latin typeface="微軟正黑體" pitchFamily="34" charset="-120"/>
                <a:ea typeface="微軟正黑體" pitchFamily="34" charset="-120"/>
              </a:rPr>
              <a:t>原文網址：</a:t>
            </a:r>
            <a:br>
              <a:rPr lang="en-US" altLang="zh-TW" sz="2000">
                <a:solidFill>
                  <a:srgbClr val="000000"/>
                </a:solidFill>
                <a:latin typeface="微軟正黑體" pitchFamily="34" charset="-120"/>
                <a:ea typeface="微軟正黑體" pitchFamily="34" charset="-120"/>
              </a:rPr>
            </a:br>
            <a:r>
              <a:rPr lang="en-US" altLang="zh-TW" sz="2000">
                <a:solidFill>
                  <a:srgbClr val="000000"/>
                </a:solidFill>
                <a:latin typeface="微軟正黑體" pitchFamily="34" charset="-120"/>
                <a:ea typeface="微軟正黑體" pitchFamily="34" charset="-120"/>
              </a:rPr>
              <a:t>https://easypresentation2016.blogspot.tw/2016/07/blog-post_14.html</a:t>
            </a:r>
            <a:endParaRPr lang="zh-TW" altLang="en-US" sz="3200">
              <a:solidFill>
                <a:srgbClr val="000000"/>
              </a:solidFill>
              <a:latin typeface="微軟正黑體" pitchFamily="34" charset="-120"/>
              <a:ea typeface="微軟正黑體" pitchFamily="34" charset="-120"/>
            </a:endParaRPr>
          </a:p>
        </p:txBody>
      </p:sp>
      <p:pic>
        <p:nvPicPr>
          <p:cNvPr id="239619" name="Picture 4" descr="https://scontent-tpe1-1.xx.fbcdn.net/v/t1.0-1/p320x320/14962684_1162678200453535_3739743084574319397_n.jpg?oh=be15ec8e01d7fa275520bedcf4fdeafd&amp;oe=59195E2E"/>
          <p:cNvPicPr>
            <a:picLocks noChangeAspect="1" noChangeArrowheads="1"/>
          </p:cNvPicPr>
          <p:nvPr/>
        </p:nvPicPr>
        <p:blipFill>
          <a:blip r:embed="rId2"/>
          <a:srcRect/>
          <a:stretch>
            <a:fillRect/>
          </a:stretch>
        </p:blipFill>
        <p:spPr bwMode="auto">
          <a:xfrm>
            <a:off x="0" y="0"/>
            <a:ext cx="1692275" cy="1692275"/>
          </a:xfrm>
          <a:prstGeom prst="rect">
            <a:avLst/>
          </a:prstGeom>
          <a:noFill/>
          <a:ln w="9525">
            <a:noFill/>
            <a:miter lim="800000"/>
            <a:headEnd/>
            <a:tailEnd/>
          </a:ln>
        </p:spPr>
      </p:pic>
      <p:sp>
        <p:nvSpPr>
          <p:cNvPr id="5" name="矩形 4"/>
          <p:cNvSpPr/>
          <p:nvPr/>
        </p:nvSpPr>
        <p:spPr>
          <a:xfrm>
            <a:off x="1619250" y="0"/>
            <a:ext cx="7524750" cy="1692275"/>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39621" name="群組 5"/>
          <p:cNvGrpSpPr>
            <a:grpSpLocks/>
          </p:cNvGrpSpPr>
          <p:nvPr/>
        </p:nvGrpSpPr>
        <p:grpSpPr bwMode="auto">
          <a:xfrm>
            <a:off x="1979613" y="265113"/>
            <a:ext cx="6624637" cy="1160462"/>
            <a:chOff x="1835620" y="260560"/>
            <a:chExt cx="6624920" cy="1160770"/>
          </a:xfrm>
        </p:grpSpPr>
        <p:sp>
          <p:nvSpPr>
            <p:cNvPr id="239624" name="矩形 9"/>
            <p:cNvSpPr>
              <a:spLocks noChangeArrowheads="1"/>
            </p:cNvSpPr>
            <p:nvPr/>
          </p:nvSpPr>
          <p:spPr bwMode="auto">
            <a:xfrm>
              <a:off x="1835620" y="260560"/>
              <a:ext cx="6408890" cy="830997"/>
            </a:xfrm>
            <a:prstGeom prst="rect">
              <a:avLst/>
            </a:prstGeom>
            <a:noFill/>
            <a:ln w="9525">
              <a:noFill/>
              <a:miter lim="800000"/>
              <a:headEnd/>
              <a:tailEnd/>
            </a:ln>
          </p:spPr>
          <p:txBody>
            <a:bodyPr>
              <a:spAutoFit/>
            </a:bodyPr>
            <a:lstStyle/>
            <a:p>
              <a:r>
                <a:rPr lang="zh-TW" altLang="en-US" sz="2400">
                  <a:solidFill>
                    <a:schemeClr val="bg1"/>
                  </a:solidFill>
                  <a:latin typeface="微軟正黑體" pitchFamily="34" charset="-120"/>
                  <a:ea typeface="微軟正黑體" pitchFamily="34" charset="-120"/>
                </a:rPr>
                <a:t>你也許無法改變全世界，</a:t>
              </a:r>
              <a:endParaRPr lang="en-US" altLang="zh-TW" sz="2400">
                <a:solidFill>
                  <a:schemeClr val="bg1"/>
                </a:solidFill>
                <a:latin typeface="微軟正黑體" pitchFamily="34" charset="-120"/>
                <a:ea typeface="微軟正黑體" pitchFamily="34" charset="-120"/>
              </a:endParaRPr>
            </a:p>
            <a:p>
              <a:r>
                <a:rPr lang="zh-TW" altLang="en-US" sz="2400">
                  <a:solidFill>
                    <a:schemeClr val="bg1"/>
                  </a:solidFill>
                  <a:latin typeface="微軟正黑體" pitchFamily="34" charset="-120"/>
                  <a:ea typeface="微軟正黑體" pitchFamily="34" charset="-120"/>
                </a:rPr>
                <a:t>但一場精彩的簡報可以改變你的世界。</a:t>
              </a:r>
              <a:endParaRPr lang="en-US" altLang="zh-TW" sz="2400">
                <a:solidFill>
                  <a:schemeClr val="bg1"/>
                </a:solidFill>
                <a:latin typeface="微軟正黑體" pitchFamily="34" charset="-120"/>
                <a:ea typeface="微軟正黑體" pitchFamily="34" charset="-120"/>
              </a:endParaRPr>
            </a:p>
          </p:txBody>
        </p:sp>
        <p:sp>
          <p:nvSpPr>
            <p:cNvPr id="239625" name="矩形 12"/>
            <p:cNvSpPr>
              <a:spLocks noChangeArrowheads="1"/>
            </p:cNvSpPr>
            <p:nvPr/>
          </p:nvSpPr>
          <p:spPr bwMode="auto">
            <a:xfrm>
              <a:off x="5367202" y="1144331"/>
              <a:ext cx="3093338" cy="276999"/>
            </a:xfrm>
            <a:prstGeom prst="rect">
              <a:avLst/>
            </a:prstGeom>
            <a:noFill/>
            <a:ln w="9525">
              <a:noFill/>
              <a:miter lim="800000"/>
              <a:headEnd/>
              <a:tailEnd/>
            </a:ln>
          </p:spPr>
          <p:txBody>
            <a:bodyPr>
              <a:spAutoFit/>
            </a:bodyPr>
            <a:lstStyle/>
            <a:p>
              <a:r>
                <a:rPr lang="en-US" altLang="zh-TW" sz="1200">
                  <a:solidFill>
                    <a:schemeClr val="bg1"/>
                  </a:solidFill>
                  <a:latin typeface="微軟正黑體" pitchFamily="34" charset="-120"/>
                  <a:ea typeface="微軟正黑體" pitchFamily="34" charset="-120"/>
                </a:rPr>
                <a:t>——</a:t>
              </a:r>
              <a:r>
                <a:rPr lang="zh-TW" altLang="en-US" sz="1200">
                  <a:solidFill>
                    <a:schemeClr val="bg1"/>
                  </a:solidFill>
                  <a:latin typeface="微軟正黑體" pitchFamily="34" charset="-120"/>
                  <a:ea typeface="微軟正黑體" pitchFamily="34" charset="-120"/>
                </a:rPr>
                <a:t> 南西．杜爾特</a:t>
              </a:r>
              <a:r>
                <a:rPr lang="en-US" altLang="zh-TW" sz="1200">
                  <a:solidFill>
                    <a:schemeClr val="bg1"/>
                  </a:solidFill>
                  <a:latin typeface="微軟正黑體" pitchFamily="34" charset="-120"/>
                  <a:ea typeface="微軟正黑體" pitchFamily="34" charset="-120"/>
                </a:rPr>
                <a:t>(Nancy Duarte)</a:t>
              </a:r>
            </a:p>
          </p:txBody>
        </p:sp>
      </p:grpSp>
      <p:sp>
        <p:nvSpPr>
          <p:cNvPr id="239622" name="矩形 6"/>
          <p:cNvSpPr>
            <a:spLocks noChangeArrowheads="1"/>
          </p:cNvSpPr>
          <p:nvPr/>
        </p:nvSpPr>
        <p:spPr bwMode="auto">
          <a:xfrm>
            <a:off x="347663" y="1908175"/>
            <a:ext cx="7734300" cy="584200"/>
          </a:xfrm>
          <a:prstGeom prst="rect">
            <a:avLst/>
          </a:prstGeom>
          <a:noFill/>
          <a:ln w="9525">
            <a:noFill/>
            <a:miter lim="800000"/>
            <a:headEnd/>
            <a:tailEnd/>
          </a:ln>
        </p:spPr>
        <p:txBody>
          <a:bodyPr wrap="none">
            <a:spAutoFit/>
          </a:bodyPr>
          <a:lstStyle/>
          <a:p>
            <a:r>
              <a:rPr lang="zh-TW" altLang="en-US" sz="3200" b="1">
                <a:solidFill>
                  <a:srgbClr val="000000"/>
                </a:solidFill>
                <a:latin typeface="微軟正黑體" pitchFamily="34" charset="-120"/>
                <a:ea typeface="微軟正黑體" pitchFamily="34" charset="-120"/>
              </a:rPr>
              <a:t>簡報．簡單報 </a:t>
            </a:r>
            <a:r>
              <a:rPr lang="en-US" altLang="zh-TW" sz="3200" b="1">
                <a:solidFill>
                  <a:srgbClr val="000000"/>
                </a:solidFill>
                <a:latin typeface="微軟正黑體" pitchFamily="34" charset="-120"/>
                <a:ea typeface="微軟正黑體" pitchFamily="34" charset="-120"/>
              </a:rPr>
              <a:t>EasyPresentation Studio</a:t>
            </a:r>
            <a:endParaRPr lang="zh-TW" altLang="en-US" sz="3200" b="1">
              <a:solidFill>
                <a:srgbClr val="000000"/>
              </a:solidFill>
              <a:latin typeface="微軟正黑體" pitchFamily="34" charset="-120"/>
              <a:ea typeface="微軟正黑體" pitchFamily="34" charset="-120"/>
            </a:endParaRPr>
          </a:p>
        </p:txBody>
      </p:sp>
      <p:sp>
        <p:nvSpPr>
          <p:cNvPr id="14" name="文字方塊 13"/>
          <p:cNvSpPr txBox="1"/>
          <p:nvPr/>
        </p:nvSpPr>
        <p:spPr>
          <a:xfrm>
            <a:off x="466725" y="3141663"/>
            <a:ext cx="1800225" cy="287337"/>
          </a:xfrm>
          <a:prstGeom prst="rect">
            <a:avLst/>
          </a:prstGeom>
          <a:solidFill>
            <a:schemeClr val="tx1">
              <a:lumMod val="50000"/>
              <a:lumOff val="50000"/>
            </a:schemeClr>
          </a:solidFill>
        </p:spPr>
        <p:txBody>
          <a:bodyPr lIns="0" rIns="0"/>
          <a:lstStyle/>
          <a:p>
            <a:pPr algn="ctr">
              <a:defRPr/>
            </a:pPr>
            <a:r>
              <a:rPr lang="en-US" altLang="zh-TW" sz="1400" dirty="0">
                <a:solidFill>
                  <a:schemeClr val="bg1"/>
                </a:solidFill>
                <a:latin typeface="微軟正黑體 Light" panose="020B0304030504040204" pitchFamily="34" charset="-120"/>
                <a:ea typeface="微軟正黑體 Light" panose="020B0304030504040204" pitchFamily="34" charset="-120"/>
              </a:rPr>
              <a:t>2016</a:t>
            </a:r>
            <a:r>
              <a:rPr lang="zh-TW" altLang="en-US" sz="1400" dirty="0">
                <a:solidFill>
                  <a:schemeClr val="bg1"/>
                </a:solidFill>
                <a:latin typeface="微軟正黑體 Light" panose="020B0304030504040204" pitchFamily="34" charset="-120"/>
                <a:ea typeface="微軟正黑體 Light" panose="020B0304030504040204" pitchFamily="34" charset="-120"/>
              </a:rPr>
              <a:t>年</a:t>
            </a:r>
            <a:r>
              <a:rPr lang="en-US" altLang="zh-TW" sz="1400" dirty="0">
                <a:solidFill>
                  <a:schemeClr val="bg1"/>
                </a:solidFill>
                <a:latin typeface="微軟正黑體 Light" panose="020B0304030504040204" pitchFamily="34" charset="-120"/>
                <a:ea typeface="微軟正黑體 Light" panose="020B0304030504040204" pitchFamily="34" charset="-120"/>
              </a:rPr>
              <a:t>7</a:t>
            </a:r>
            <a:r>
              <a:rPr lang="zh-TW" altLang="en-US" sz="1400" dirty="0">
                <a:solidFill>
                  <a:schemeClr val="bg1"/>
                </a:solidFill>
                <a:latin typeface="微軟正黑體 Light" panose="020B0304030504040204" pitchFamily="34" charset="-120"/>
                <a:ea typeface="微軟正黑體 Light" panose="020B0304030504040204" pitchFamily="34" charset="-120"/>
              </a:rPr>
              <a:t>月</a:t>
            </a:r>
            <a:r>
              <a:rPr lang="en-US" altLang="zh-TW" sz="1400" dirty="0">
                <a:solidFill>
                  <a:schemeClr val="bg1"/>
                </a:solidFill>
                <a:latin typeface="微軟正黑體 Light" panose="020B0304030504040204" pitchFamily="34" charset="-120"/>
                <a:ea typeface="微軟正黑體 Light" panose="020B0304030504040204" pitchFamily="34" charset="-120"/>
              </a:rPr>
              <a:t>14</a:t>
            </a:r>
            <a:r>
              <a:rPr lang="zh-TW" altLang="en-US" sz="1400" dirty="0">
                <a:solidFill>
                  <a:schemeClr val="bg1"/>
                </a:solidFill>
                <a:latin typeface="微軟正黑體 Light" panose="020B0304030504040204" pitchFamily="34" charset="-120"/>
                <a:ea typeface="微軟正黑體 Light" panose="020B0304030504040204" pitchFamily="34" charset="-120"/>
              </a:rPr>
              <a:t>日 星期四</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40642" name="Picture 2" descr="https://1.bp.blogspot.com/-HkGSN8NLQoU/V4b0NfwUySI/AAAAAAAAAKE/CcUrVfvUwmASb3BC9slMNeR0Cj6WfsGlgCEw/s1600/%25E4%25B8%258D%25E5%25BF%2585%25E8%25AA%25AA%25E8%25A9%25B1%25E5%25B0%25B1%25E8%25B4%258F%25E7%259A%2584%25E7%25B0%25A1%25E5%25A0%25B1%25E8%25A1%2593%2B-%2B065.jp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40643" name="矩形 3"/>
          <p:cNvSpPr>
            <a:spLocks noChangeArrowheads="1"/>
          </p:cNvSpPr>
          <p:nvPr/>
        </p:nvSpPr>
        <p:spPr bwMode="auto">
          <a:xfrm>
            <a:off x="2555875" y="0"/>
            <a:ext cx="6588125" cy="523875"/>
          </a:xfrm>
          <a:prstGeom prst="rect">
            <a:avLst/>
          </a:prstGeom>
          <a:noFill/>
          <a:ln w="9525">
            <a:noFill/>
            <a:miter lim="800000"/>
            <a:headEnd/>
            <a:tailEnd/>
          </a:ln>
        </p:spPr>
        <p:txBody>
          <a:bodyPr>
            <a:spAutoFit/>
          </a:bodyPr>
          <a:lstStyle/>
          <a:p>
            <a:pPr algn="r"/>
            <a:r>
              <a:rPr lang="en-US" altLang="zh-TW" sz="1400">
                <a:solidFill>
                  <a:srgbClr val="000000"/>
                </a:solidFill>
                <a:latin typeface="微軟正黑體" pitchFamily="34" charset="-120"/>
                <a:ea typeface="微軟正黑體" pitchFamily="34" charset="-120"/>
                <a:hlinkClick r:id="rId3"/>
              </a:rPr>
              <a:t>https://easypresentation2016.blogspot.tw/2016/07/blog-post_14.html</a:t>
            </a:r>
            <a:endParaRPr lang="en-US" altLang="zh-TW" sz="1400">
              <a:solidFill>
                <a:srgbClr val="000000"/>
              </a:solidFill>
              <a:latin typeface="微軟正黑體" pitchFamily="34" charset="-120"/>
              <a:ea typeface="微軟正黑體" pitchFamily="34" charset="-120"/>
            </a:endParaRPr>
          </a:p>
          <a:p>
            <a:pPr algn="r"/>
            <a:r>
              <a:rPr lang="zh-TW" altLang="en-US" sz="1400">
                <a:solidFill>
                  <a:srgbClr val="BFBFBF"/>
                </a:solidFill>
                <a:latin typeface="微軟正黑體" pitchFamily="34" charset="-120"/>
                <a:ea typeface="微軟正黑體" pitchFamily="34" charset="-120"/>
              </a:rPr>
              <a:t>簡報．簡單報 </a:t>
            </a:r>
            <a:r>
              <a:rPr lang="en-US" altLang="zh-TW" sz="1400">
                <a:solidFill>
                  <a:srgbClr val="BFBFBF"/>
                </a:solidFill>
                <a:latin typeface="微軟正黑體" pitchFamily="34" charset="-120"/>
                <a:ea typeface="微軟正黑體" pitchFamily="34" charset="-120"/>
              </a:rPr>
              <a:t>EasyPresentation Studio</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41666" name="矩形 3"/>
          <p:cNvSpPr>
            <a:spLocks noChangeArrowheads="1"/>
          </p:cNvSpPr>
          <p:nvPr/>
        </p:nvSpPr>
        <p:spPr bwMode="auto">
          <a:xfrm>
            <a:off x="2555875" y="0"/>
            <a:ext cx="6588125" cy="523875"/>
          </a:xfrm>
          <a:prstGeom prst="rect">
            <a:avLst/>
          </a:prstGeom>
          <a:noFill/>
          <a:ln w="9525">
            <a:noFill/>
            <a:miter lim="800000"/>
            <a:headEnd/>
            <a:tailEnd/>
          </a:ln>
        </p:spPr>
        <p:txBody>
          <a:bodyPr>
            <a:spAutoFit/>
          </a:bodyPr>
          <a:lstStyle/>
          <a:p>
            <a:pPr algn="r"/>
            <a:r>
              <a:rPr lang="en-US" altLang="zh-TW" sz="1400">
                <a:solidFill>
                  <a:srgbClr val="000000"/>
                </a:solidFill>
                <a:latin typeface="微軟正黑體" pitchFamily="34" charset="-120"/>
                <a:ea typeface="微軟正黑體" pitchFamily="34" charset="-120"/>
                <a:hlinkClick r:id="rId2"/>
              </a:rPr>
              <a:t>https://easypresentation2016.blogspot.tw/2016/07/blog-post_14.html</a:t>
            </a:r>
            <a:endParaRPr lang="en-US" altLang="zh-TW" sz="1400">
              <a:solidFill>
                <a:srgbClr val="000000"/>
              </a:solidFill>
              <a:latin typeface="微軟正黑體" pitchFamily="34" charset="-120"/>
              <a:ea typeface="微軟正黑體" pitchFamily="34" charset="-120"/>
            </a:endParaRPr>
          </a:p>
          <a:p>
            <a:pPr algn="r"/>
            <a:r>
              <a:rPr lang="zh-TW" altLang="en-US" sz="1400">
                <a:solidFill>
                  <a:srgbClr val="BFBFBF"/>
                </a:solidFill>
                <a:latin typeface="微軟正黑體" pitchFamily="34" charset="-120"/>
                <a:ea typeface="微軟正黑體" pitchFamily="34" charset="-120"/>
              </a:rPr>
              <a:t>簡報．簡單報 </a:t>
            </a:r>
            <a:r>
              <a:rPr lang="en-US" altLang="zh-TW" sz="1400">
                <a:solidFill>
                  <a:srgbClr val="BFBFBF"/>
                </a:solidFill>
                <a:latin typeface="微軟正黑體" pitchFamily="34" charset="-120"/>
                <a:ea typeface="微軟正黑體" pitchFamily="34" charset="-120"/>
              </a:rPr>
              <a:t>EasyPresentation Studio</a:t>
            </a:r>
          </a:p>
        </p:txBody>
      </p:sp>
      <p:pic>
        <p:nvPicPr>
          <p:cNvPr id="241667" name="Picture 2" descr="https://2.bp.blogspot.com/-b3MZyAziQe0/V4byZnjZubI/AAAAAAAAAJ4/yeUGjorVe9QLKQ8C4iUUC96EVsOAUuoQwCLcB/s1600/%25E4%25B8%258D%25E5%25BF%2585%25E8%25AA%25AA%25E8%25A9%25B1%25E5%25B0%25B1%25E8%25B4%258F%25E7%259A%2584%25E7%25B0%25A1%25E5%25A0%25B1%25E8%25A1%2593%2B-%2B015.8.jpg"/>
          <p:cNvPicPr>
            <a:picLocks noChangeAspect="1" noChangeArrowheads="1"/>
          </p:cNvPicPr>
          <p:nvPr/>
        </p:nvPicPr>
        <p:blipFill>
          <a:blip r:embed="rId3"/>
          <a:srcRect/>
          <a:stretch>
            <a:fillRect/>
          </a:stretch>
        </p:blipFill>
        <p:spPr bwMode="auto">
          <a:xfrm>
            <a:off x="0" y="857250"/>
            <a:ext cx="9144000" cy="5143500"/>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242690" name="Picture 2" descr="https://1.bp.blogspot.com/-DyrV_3o4P9Y/V4b7Wl-y0uI/AAAAAAAAAKU/pyNn4c2-voIjDRApdReEI16Y9--ra63ywCLcB/s1600/%25E4%25B8%258D%25E5%25BF%2585%25E8%25AA%25AA%25E8%25A9%25B1%25E5%25B0%25B1%25E8%25B4%258F%25E7%259A%2584%25E7%25B0%25A1%25E5%25A0%25B1%25E8%25A1%2593%2B-%2B066.jp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42691" name="矩形 4"/>
          <p:cNvSpPr>
            <a:spLocks noChangeArrowheads="1"/>
          </p:cNvSpPr>
          <p:nvPr/>
        </p:nvSpPr>
        <p:spPr bwMode="auto">
          <a:xfrm>
            <a:off x="2555875" y="0"/>
            <a:ext cx="6588125" cy="523875"/>
          </a:xfrm>
          <a:prstGeom prst="rect">
            <a:avLst/>
          </a:prstGeom>
          <a:noFill/>
          <a:ln w="9525">
            <a:noFill/>
            <a:miter lim="800000"/>
            <a:headEnd/>
            <a:tailEnd/>
          </a:ln>
        </p:spPr>
        <p:txBody>
          <a:bodyPr>
            <a:spAutoFit/>
          </a:bodyPr>
          <a:lstStyle/>
          <a:p>
            <a:pPr algn="r"/>
            <a:r>
              <a:rPr lang="en-US" altLang="zh-TW" sz="1400">
                <a:solidFill>
                  <a:srgbClr val="000000"/>
                </a:solidFill>
                <a:latin typeface="微軟正黑體" pitchFamily="34" charset="-120"/>
                <a:ea typeface="微軟正黑體" pitchFamily="34" charset="-120"/>
                <a:hlinkClick r:id="rId3"/>
              </a:rPr>
              <a:t>https://easypresentation2016.blogspot.tw/2016/07/blog-post_14.html</a:t>
            </a:r>
            <a:endParaRPr lang="en-US" altLang="zh-TW" sz="1400">
              <a:solidFill>
                <a:srgbClr val="000000"/>
              </a:solidFill>
              <a:latin typeface="微軟正黑體" pitchFamily="34" charset="-120"/>
              <a:ea typeface="微軟正黑體" pitchFamily="34" charset="-120"/>
            </a:endParaRPr>
          </a:p>
          <a:p>
            <a:pPr algn="r"/>
            <a:r>
              <a:rPr lang="zh-TW" altLang="en-US" sz="1400">
                <a:solidFill>
                  <a:srgbClr val="BFBFBF"/>
                </a:solidFill>
                <a:latin typeface="微軟正黑體" pitchFamily="34" charset="-120"/>
                <a:ea typeface="微軟正黑體" pitchFamily="34" charset="-120"/>
              </a:rPr>
              <a:t>簡報．簡單報 </a:t>
            </a:r>
            <a:r>
              <a:rPr lang="en-US" altLang="zh-TW" sz="1400">
                <a:solidFill>
                  <a:srgbClr val="BFBFBF"/>
                </a:solidFill>
                <a:latin typeface="微軟正黑體" pitchFamily="34" charset="-120"/>
                <a:ea typeface="微軟正黑體" pitchFamily="34" charset="-120"/>
              </a:rPr>
              <a:t>EasyPresentation Studio</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243714" name="Picture 2" descr="https://1.bp.blogspot.com/-ISXrjrN_RJM/V4b8YJ0A-cI/AAAAAAAAAKc/K6Uj1xA7mQoMuuqZ5dJimIwYzK5UwlrMQCLcB/s1600/%25E4%25B8%258D%25E5%25BF%2585%25E8%25AA%25AA%25E8%25A9%25B1%25E5%25B0%25B1%25E8%25B4%258F%25E7%259A%2584%25E7%25B0%25A1%25E5%25A0%25B1%25E8%25A1%2593%2B-%2B067.jp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43715" name="矩形 4"/>
          <p:cNvSpPr>
            <a:spLocks noChangeArrowheads="1"/>
          </p:cNvSpPr>
          <p:nvPr/>
        </p:nvSpPr>
        <p:spPr bwMode="auto">
          <a:xfrm>
            <a:off x="2555875" y="0"/>
            <a:ext cx="6588125" cy="523875"/>
          </a:xfrm>
          <a:prstGeom prst="rect">
            <a:avLst/>
          </a:prstGeom>
          <a:noFill/>
          <a:ln w="9525">
            <a:noFill/>
            <a:miter lim="800000"/>
            <a:headEnd/>
            <a:tailEnd/>
          </a:ln>
        </p:spPr>
        <p:txBody>
          <a:bodyPr>
            <a:spAutoFit/>
          </a:bodyPr>
          <a:lstStyle/>
          <a:p>
            <a:pPr algn="r"/>
            <a:r>
              <a:rPr lang="en-US" altLang="zh-TW" sz="1400">
                <a:solidFill>
                  <a:srgbClr val="000000"/>
                </a:solidFill>
                <a:latin typeface="微軟正黑體" pitchFamily="34" charset="-120"/>
                <a:ea typeface="微軟正黑體" pitchFamily="34" charset="-120"/>
                <a:hlinkClick r:id="rId3"/>
              </a:rPr>
              <a:t>https://easypresentation2016.blogspot.tw/2016/07/blog-post_14.html</a:t>
            </a:r>
            <a:endParaRPr lang="en-US" altLang="zh-TW" sz="1400">
              <a:solidFill>
                <a:srgbClr val="000000"/>
              </a:solidFill>
              <a:latin typeface="微軟正黑體" pitchFamily="34" charset="-120"/>
              <a:ea typeface="微軟正黑體" pitchFamily="34" charset="-120"/>
            </a:endParaRPr>
          </a:p>
          <a:p>
            <a:pPr algn="r"/>
            <a:r>
              <a:rPr lang="zh-TW" altLang="en-US" sz="1400">
                <a:solidFill>
                  <a:srgbClr val="BFBFBF"/>
                </a:solidFill>
                <a:latin typeface="微軟正黑體" pitchFamily="34" charset="-120"/>
                <a:ea typeface="微軟正黑體" pitchFamily="34" charset="-120"/>
              </a:rPr>
              <a:t>簡報．簡單報 </a:t>
            </a:r>
            <a:r>
              <a:rPr lang="en-US" altLang="zh-TW" sz="1400">
                <a:solidFill>
                  <a:srgbClr val="BFBFBF"/>
                </a:solidFill>
                <a:latin typeface="微軟正黑體" pitchFamily="34" charset="-120"/>
                <a:ea typeface="微軟正黑體" pitchFamily="34" charset="-120"/>
              </a:rPr>
              <a:t>EasyPresentation Studio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770"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244738" name="Picture 2" descr="https://3.bp.blogspot.com/--fUt2rDxkUs/V4b89xIh4II/AAAAAAAAAKg/y1uQieMalMge23rwzC6CawNiJdjABgSUACLcB/s1600/%25E4%25B8%258D%25E5%25BF%2585%25E8%25AA%25AA%25E8%25A9%25B1%25E5%25B0%25B1%25E8%25B4%258F%25E7%259A%2584%25E7%25B0%25A1%25E5%25A0%25B1%25E8%25A1%2593%2B-%2B068.jpg"/>
          <p:cNvPicPr>
            <a:picLocks noChangeAspect="1" noChangeArrowheads="1"/>
          </p:cNvPicPr>
          <p:nvPr/>
        </p:nvPicPr>
        <p:blipFill>
          <a:blip r:embed="rId2"/>
          <a:srcRect/>
          <a:stretch>
            <a:fillRect/>
          </a:stretch>
        </p:blipFill>
        <p:spPr bwMode="auto">
          <a:xfrm>
            <a:off x="1588" y="857250"/>
            <a:ext cx="9144000" cy="5143500"/>
          </a:xfrm>
          <a:prstGeom prst="rect">
            <a:avLst/>
          </a:prstGeom>
          <a:noFill/>
          <a:ln w="9525">
            <a:noFill/>
            <a:miter lim="800000"/>
            <a:headEnd/>
            <a:tailEnd/>
          </a:ln>
        </p:spPr>
      </p:pic>
      <p:sp>
        <p:nvSpPr>
          <p:cNvPr id="244739" name="矩形 4"/>
          <p:cNvSpPr>
            <a:spLocks noChangeArrowheads="1"/>
          </p:cNvSpPr>
          <p:nvPr/>
        </p:nvSpPr>
        <p:spPr bwMode="auto">
          <a:xfrm>
            <a:off x="2555875" y="0"/>
            <a:ext cx="6588125" cy="523875"/>
          </a:xfrm>
          <a:prstGeom prst="rect">
            <a:avLst/>
          </a:prstGeom>
          <a:noFill/>
          <a:ln w="9525">
            <a:noFill/>
            <a:miter lim="800000"/>
            <a:headEnd/>
            <a:tailEnd/>
          </a:ln>
        </p:spPr>
        <p:txBody>
          <a:bodyPr>
            <a:spAutoFit/>
          </a:bodyPr>
          <a:lstStyle/>
          <a:p>
            <a:pPr algn="r"/>
            <a:r>
              <a:rPr lang="en-US" altLang="zh-TW" sz="1400">
                <a:solidFill>
                  <a:srgbClr val="000000"/>
                </a:solidFill>
                <a:latin typeface="微軟正黑體" pitchFamily="34" charset="-120"/>
                <a:ea typeface="微軟正黑體" pitchFamily="34" charset="-120"/>
                <a:hlinkClick r:id="rId3"/>
              </a:rPr>
              <a:t>https://easypresentation2016.blogspot.tw/2016/07/blog-post_14.html</a:t>
            </a:r>
            <a:endParaRPr lang="en-US" altLang="zh-TW" sz="1400">
              <a:solidFill>
                <a:srgbClr val="000000"/>
              </a:solidFill>
              <a:latin typeface="微軟正黑體" pitchFamily="34" charset="-120"/>
              <a:ea typeface="微軟正黑體" pitchFamily="34" charset="-120"/>
            </a:endParaRPr>
          </a:p>
          <a:p>
            <a:pPr algn="r"/>
            <a:r>
              <a:rPr lang="zh-TW" altLang="en-US" sz="1400">
                <a:solidFill>
                  <a:srgbClr val="BFBFBF"/>
                </a:solidFill>
                <a:latin typeface="微軟正黑體" pitchFamily="34" charset="-120"/>
                <a:ea typeface="微軟正黑體" pitchFamily="34" charset="-120"/>
              </a:rPr>
              <a:t>簡報．簡單報 </a:t>
            </a:r>
            <a:r>
              <a:rPr lang="en-US" altLang="zh-TW" sz="1400">
                <a:solidFill>
                  <a:srgbClr val="BFBFBF"/>
                </a:solidFill>
                <a:latin typeface="微軟正黑體" pitchFamily="34" charset="-120"/>
                <a:ea typeface="微軟正黑體" pitchFamily="34" charset="-120"/>
              </a:rPr>
              <a:t>EasyPresentation Studio</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245762" name="Picture 2" descr="https://1.bp.blogspot.com/--SlFbCOOdVc/V4b922dKwMI/AAAAAAAAAKw/7na8SAnUahwzyGQvBlMJ48TO4QCdjvBSQCLcB/s1600/%25E4%25B8%258D%25E5%25BF%2585%25E8%25AA%25AA%25E8%25A9%25B1%25E5%25B0%25B1%25E8%25B4%258F%25E7%259A%2584%25E7%25B0%25A1%25E5%25A0%25B1%25E8%25A1%2593%2B-%2B069.jp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45763" name="矩形 3"/>
          <p:cNvSpPr>
            <a:spLocks noChangeArrowheads="1"/>
          </p:cNvSpPr>
          <p:nvPr/>
        </p:nvSpPr>
        <p:spPr bwMode="auto">
          <a:xfrm>
            <a:off x="2555875" y="0"/>
            <a:ext cx="6588125" cy="523875"/>
          </a:xfrm>
          <a:prstGeom prst="rect">
            <a:avLst/>
          </a:prstGeom>
          <a:noFill/>
          <a:ln w="9525">
            <a:noFill/>
            <a:miter lim="800000"/>
            <a:headEnd/>
            <a:tailEnd/>
          </a:ln>
        </p:spPr>
        <p:txBody>
          <a:bodyPr>
            <a:spAutoFit/>
          </a:bodyPr>
          <a:lstStyle/>
          <a:p>
            <a:pPr algn="r"/>
            <a:r>
              <a:rPr lang="en-US" altLang="zh-TW" sz="1400">
                <a:solidFill>
                  <a:srgbClr val="000000"/>
                </a:solidFill>
                <a:latin typeface="微軟正黑體" pitchFamily="34" charset="-120"/>
                <a:ea typeface="微軟正黑體" pitchFamily="34" charset="-120"/>
                <a:hlinkClick r:id="rId3"/>
              </a:rPr>
              <a:t>https://easypresentation2016.blogspot.tw/2016/07/blog-post_14.html</a:t>
            </a:r>
            <a:endParaRPr lang="en-US" altLang="zh-TW" sz="1400">
              <a:solidFill>
                <a:srgbClr val="000000"/>
              </a:solidFill>
              <a:latin typeface="微軟正黑體" pitchFamily="34" charset="-120"/>
              <a:ea typeface="微軟正黑體" pitchFamily="34" charset="-120"/>
            </a:endParaRPr>
          </a:p>
          <a:p>
            <a:pPr algn="r"/>
            <a:r>
              <a:rPr lang="zh-TW" altLang="en-US" sz="1400">
                <a:solidFill>
                  <a:srgbClr val="BFBFBF"/>
                </a:solidFill>
                <a:latin typeface="微軟正黑體" pitchFamily="34" charset="-120"/>
                <a:ea typeface="微軟正黑體" pitchFamily="34" charset="-120"/>
              </a:rPr>
              <a:t>簡報．簡單報 </a:t>
            </a:r>
            <a:r>
              <a:rPr lang="en-US" altLang="zh-TW" sz="1400">
                <a:solidFill>
                  <a:srgbClr val="BFBFBF"/>
                </a:solidFill>
                <a:latin typeface="微軟正黑體" pitchFamily="34" charset="-120"/>
                <a:ea typeface="微軟正黑體" pitchFamily="34" charset="-120"/>
              </a:rPr>
              <a:t>EasyPresentation Studio</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246786" name="Picture 2" descr="https://1.bp.blogspot.com/-YntiafU2-wU/V4b-MlHptHI/AAAAAAAAAK0/rk7ejF_ScroT-D4DVwCvEQ6ErXK9YnFSgCLcB/s1600/%25E4%25B8%258D%25E5%25BF%2585%25E8%25AA%25AA%25E8%25A9%25B1%25E5%25B0%25B1%25E8%25B4%258F%25E7%259A%2584%25E7%25B0%25A1%25E5%25A0%25B1%25E8%25A1%2593%2B-%2B070.jp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46787" name="矩形 2"/>
          <p:cNvSpPr>
            <a:spLocks noChangeArrowheads="1"/>
          </p:cNvSpPr>
          <p:nvPr/>
        </p:nvSpPr>
        <p:spPr bwMode="auto">
          <a:xfrm>
            <a:off x="2555875" y="0"/>
            <a:ext cx="6588125" cy="523875"/>
          </a:xfrm>
          <a:prstGeom prst="rect">
            <a:avLst/>
          </a:prstGeom>
          <a:noFill/>
          <a:ln w="9525">
            <a:noFill/>
            <a:miter lim="800000"/>
            <a:headEnd/>
            <a:tailEnd/>
          </a:ln>
        </p:spPr>
        <p:txBody>
          <a:bodyPr>
            <a:spAutoFit/>
          </a:bodyPr>
          <a:lstStyle/>
          <a:p>
            <a:pPr algn="r"/>
            <a:r>
              <a:rPr lang="en-US" altLang="zh-TW" sz="1400">
                <a:solidFill>
                  <a:srgbClr val="000000"/>
                </a:solidFill>
                <a:latin typeface="微軟正黑體" pitchFamily="34" charset="-120"/>
                <a:ea typeface="微軟正黑體" pitchFamily="34" charset="-120"/>
                <a:hlinkClick r:id="rId3"/>
              </a:rPr>
              <a:t>https://easypresentation2016.blogspot.tw/2016/07/blog-post_14.html</a:t>
            </a:r>
            <a:endParaRPr lang="en-US" altLang="zh-TW" sz="1400">
              <a:solidFill>
                <a:srgbClr val="000000"/>
              </a:solidFill>
              <a:latin typeface="微軟正黑體" pitchFamily="34" charset="-120"/>
              <a:ea typeface="微軟正黑體" pitchFamily="34" charset="-120"/>
            </a:endParaRPr>
          </a:p>
          <a:p>
            <a:pPr algn="r"/>
            <a:r>
              <a:rPr lang="zh-TW" altLang="en-US" sz="1400">
                <a:solidFill>
                  <a:srgbClr val="BFBFBF"/>
                </a:solidFill>
                <a:latin typeface="微軟正黑體" pitchFamily="34" charset="-120"/>
                <a:ea typeface="微軟正黑體" pitchFamily="34" charset="-120"/>
              </a:rPr>
              <a:t>簡報．簡單報 </a:t>
            </a:r>
            <a:r>
              <a:rPr lang="en-US" altLang="zh-TW" sz="1400">
                <a:solidFill>
                  <a:srgbClr val="BFBFBF"/>
                </a:solidFill>
                <a:latin typeface="微軟正黑體" pitchFamily="34" charset="-120"/>
                <a:ea typeface="微軟正黑體" pitchFamily="34" charset="-120"/>
              </a:rPr>
              <a:t>EasyPresentation Studio</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247810" name="Picture 2" descr="https://1.bp.blogspot.com/-5U6LCs2fjo8/V4b-VWu1hOI/AAAAAAAAAK4/CFSbvds12psS0sIdLD7wFcgTxgV1YpWUgCLcB/s1600/%25E4%25B8%258D%25E5%25BF%2585%25E8%25AA%25AA%25E8%25A9%25B1%25E5%25B0%25B1%25E8%25B4%258F%25E7%259A%2584%25E7%25B0%25A1%25E5%25A0%25B1%25E8%25A1%2593%2B-%2B071.jpg"/>
          <p:cNvPicPr>
            <a:picLocks noChangeAspect="1" noChangeArrowheads="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47811" name="矩形 2"/>
          <p:cNvSpPr>
            <a:spLocks noChangeArrowheads="1"/>
          </p:cNvSpPr>
          <p:nvPr/>
        </p:nvSpPr>
        <p:spPr bwMode="auto">
          <a:xfrm>
            <a:off x="2555875" y="0"/>
            <a:ext cx="6588125" cy="523875"/>
          </a:xfrm>
          <a:prstGeom prst="rect">
            <a:avLst/>
          </a:prstGeom>
          <a:noFill/>
          <a:ln w="9525">
            <a:noFill/>
            <a:miter lim="800000"/>
            <a:headEnd/>
            <a:tailEnd/>
          </a:ln>
        </p:spPr>
        <p:txBody>
          <a:bodyPr>
            <a:spAutoFit/>
          </a:bodyPr>
          <a:lstStyle/>
          <a:p>
            <a:pPr algn="r"/>
            <a:r>
              <a:rPr lang="en-US" altLang="zh-TW" sz="1400">
                <a:solidFill>
                  <a:srgbClr val="000000"/>
                </a:solidFill>
                <a:latin typeface="微軟正黑體" pitchFamily="34" charset="-120"/>
                <a:ea typeface="微軟正黑體" pitchFamily="34" charset="-120"/>
                <a:hlinkClick r:id="rId3"/>
              </a:rPr>
              <a:t>https://easypresentation2016.blogspot.tw/2016/07/blog-post_14.html</a:t>
            </a:r>
            <a:endParaRPr lang="en-US" altLang="zh-TW" sz="1400">
              <a:solidFill>
                <a:srgbClr val="000000"/>
              </a:solidFill>
              <a:latin typeface="微軟正黑體" pitchFamily="34" charset="-120"/>
              <a:ea typeface="微軟正黑體" pitchFamily="34" charset="-120"/>
            </a:endParaRPr>
          </a:p>
          <a:p>
            <a:pPr algn="r"/>
            <a:r>
              <a:rPr lang="zh-TW" altLang="en-US" sz="1400">
                <a:solidFill>
                  <a:srgbClr val="BFBFBF"/>
                </a:solidFill>
                <a:latin typeface="微軟正黑體" pitchFamily="34" charset="-120"/>
                <a:ea typeface="微軟正黑體" pitchFamily="34" charset="-120"/>
              </a:rPr>
              <a:t>簡報．簡單報 </a:t>
            </a:r>
            <a:r>
              <a:rPr lang="en-US" altLang="zh-TW" sz="1400">
                <a:solidFill>
                  <a:srgbClr val="BFBFBF"/>
                </a:solidFill>
                <a:latin typeface="微軟正黑體" pitchFamily="34" charset="-120"/>
                <a:ea typeface="微軟正黑體" pitchFamily="34" charset="-120"/>
              </a:rPr>
              <a:t>EasyPresentation Studio</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8834" name="文字方塊 1"/>
          <p:cNvSpPr txBox="1">
            <a:spLocks noChangeArrowheads="1"/>
          </p:cNvSpPr>
          <p:nvPr/>
        </p:nvSpPr>
        <p:spPr bwMode="auto">
          <a:xfrm>
            <a:off x="1046163" y="806450"/>
            <a:ext cx="2641600" cy="708025"/>
          </a:xfrm>
          <a:prstGeom prst="rect">
            <a:avLst/>
          </a:prstGeom>
          <a:noFill/>
          <a:ln w="9525">
            <a:noFill/>
            <a:miter lim="800000"/>
            <a:headEnd/>
            <a:tailEnd/>
          </a:ln>
        </p:spPr>
        <p:txBody>
          <a:bodyPr>
            <a:spAutoFit/>
          </a:bodyPr>
          <a:lstStyle/>
          <a:p>
            <a:pPr algn="ctr"/>
            <a:r>
              <a:rPr lang="en-US" altLang="zh-TW" sz="4000">
                <a:solidFill>
                  <a:srgbClr val="7F7F7F"/>
                </a:solidFill>
                <a:latin typeface="微軟正黑體 Light" charset="-120"/>
                <a:ea typeface="微軟正黑體 Light" charset="-120"/>
                <a:cs typeface="Arial" charset="0"/>
              </a:rPr>
              <a:t>BEFORE</a:t>
            </a:r>
            <a:endParaRPr lang="zh-TW" altLang="en-US" sz="4000">
              <a:solidFill>
                <a:srgbClr val="7F7F7F"/>
              </a:solidFill>
              <a:latin typeface="微軟正黑體 Light" charset="-120"/>
              <a:ea typeface="微軟正黑體 Light" charset="-120"/>
              <a:cs typeface="Arial" charset="0"/>
            </a:endParaRPr>
          </a:p>
        </p:txBody>
      </p:sp>
      <p:sp>
        <p:nvSpPr>
          <p:cNvPr id="248835" name="文字方塊 2"/>
          <p:cNvSpPr txBox="1">
            <a:spLocks noChangeArrowheads="1"/>
          </p:cNvSpPr>
          <p:nvPr/>
        </p:nvSpPr>
        <p:spPr bwMode="auto">
          <a:xfrm>
            <a:off x="5468938" y="806450"/>
            <a:ext cx="2643187" cy="708025"/>
          </a:xfrm>
          <a:prstGeom prst="rect">
            <a:avLst/>
          </a:prstGeom>
          <a:noFill/>
          <a:ln w="9525">
            <a:noFill/>
            <a:miter lim="800000"/>
            <a:headEnd/>
            <a:tailEnd/>
          </a:ln>
        </p:spPr>
        <p:txBody>
          <a:bodyPr>
            <a:spAutoFit/>
          </a:bodyPr>
          <a:lstStyle/>
          <a:p>
            <a:pPr algn="ctr"/>
            <a:r>
              <a:rPr lang="en-US" altLang="zh-TW" sz="4000">
                <a:solidFill>
                  <a:srgbClr val="7F7F7F"/>
                </a:solidFill>
                <a:latin typeface="微軟正黑體 Light" charset="-120"/>
                <a:ea typeface="微軟正黑體 Light" charset="-120"/>
                <a:cs typeface="Arial" charset="0"/>
              </a:rPr>
              <a:t>AFTER</a:t>
            </a:r>
            <a:endParaRPr lang="zh-TW" altLang="en-US" sz="4000">
              <a:solidFill>
                <a:srgbClr val="7F7F7F"/>
              </a:solidFill>
              <a:latin typeface="微軟正黑體 Light" charset="-120"/>
              <a:ea typeface="微軟正黑體 Light" charset="-120"/>
              <a:cs typeface="Arial" charset="0"/>
            </a:endParaRPr>
          </a:p>
        </p:txBody>
      </p:sp>
      <p:sp>
        <p:nvSpPr>
          <p:cNvPr id="248836" name="矩形 14"/>
          <p:cNvSpPr>
            <a:spLocks noChangeArrowheads="1"/>
          </p:cNvSpPr>
          <p:nvPr/>
        </p:nvSpPr>
        <p:spPr bwMode="auto">
          <a:xfrm>
            <a:off x="2555875" y="0"/>
            <a:ext cx="6588125" cy="523875"/>
          </a:xfrm>
          <a:prstGeom prst="rect">
            <a:avLst/>
          </a:prstGeom>
          <a:noFill/>
          <a:ln w="9525">
            <a:noFill/>
            <a:miter lim="800000"/>
            <a:headEnd/>
            <a:tailEnd/>
          </a:ln>
        </p:spPr>
        <p:txBody>
          <a:bodyPr>
            <a:spAutoFit/>
          </a:bodyPr>
          <a:lstStyle/>
          <a:p>
            <a:pPr algn="r"/>
            <a:r>
              <a:rPr lang="en-US" altLang="zh-TW" sz="1400">
                <a:solidFill>
                  <a:srgbClr val="000000"/>
                </a:solidFill>
                <a:latin typeface="微軟正黑體" pitchFamily="34" charset="-120"/>
                <a:ea typeface="微軟正黑體" pitchFamily="34" charset="-120"/>
                <a:hlinkClick r:id="rId2"/>
              </a:rPr>
              <a:t>https://easypresentation2016.blogspot.tw/2016/07/blog-post_14.html</a:t>
            </a:r>
            <a:endParaRPr lang="en-US" altLang="zh-TW" sz="1400">
              <a:solidFill>
                <a:srgbClr val="000000"/>
              </a:solidFill>
              <a:latin typeface="微軟正黑體" pitchFamily="34" charset="-120"/>
              <a:ea typeface="微軟正黑體" pitchFamily="34" charset="-120"/>
            </a:endParaRPr>
          </a:p>
          <a:p>
            <a:pPr algn="r"/>
            <a:r>
              <a:rPr lang="zh-TW" altLang="en-US" sz="1400">
                <a:solidFill>
                  <a:srgbClr val="BFBFBF"/>
                </a:solidFill>
                <a:latin typeface="微軟正黑體" pitchFamily="34" charset="-120"/>
                <a:ea typeface="微軟正黑體" pitchFamily="34" charset="-120"/>
              </a:rPr>
              <a:t>簡報．簡單報 </a:t>
            </a:r>
            <a:r>
              <a:rPr lang="en-US" altLang="zh-TW" sz="1400">
                <a:solidFill>
                  <a:srgbClr val="BFBFBF"/>
                </a:solidFill>
                <a:latin typeface="微軟正黑體" pitchFamily="34" charset="-120"/>
                <a:ea typeface="微軟正黑體" pitchFamily="34" charset="-120"/>
              </a:rPr>
              <a:t>EasyPresentation Studio</a:t>
            </a:r>
          </a:p>
        </p:txBody>
      </p:sp>
      <p:pic>
        <p:nvPicPr>
          <p:cNvPr id="16" name="Picture 2" descr="https://1.bp.blogspot.com/-HkGSN8NLQoU/V4b0NfwUySI/AAAAAAAAAKE/CcUrVfvUwmASb3BC9slMNeR0Cj6WfsGlgCEw/s1600/%25E4%25B8%258D%25E5%25BF%2585%25E8%25AA%25AA%25E8%25A9%25B1%25E5%25B0%25B1%25E8%25B4%258F%25E7%259A%2584%25E7%25B0%25A1%25E5%25A0%25B1%25E8%25A1%2593%2B-%2B065.jpg"/>
          <p:cNvPicPr>
            <a:picLocks noChangeAspect="1" noChangeArrowheads="1"/>
          </p:cNvPicPr>
          <p:nvPr/>
        </p:nvPicPr>
        <p:blipFill>
          <a:blip r:embed="rId3"/>
          <a:srcRect/>
          <a:stretch>
            <a:fillRect/>
          </a:stretch>
        </p:blipFill>
        <p:spPr bwMode="auto">
          <a:xfrm>
            <a:off x="209550" y="1628775"/>
            <a:ext cx="4319588" cy="2430463"/>
          </a:xfrm>
          <a:prstGeom prst="rect">
            <a:avLst/>
          </a:prstGeom>
          <a:noFill/>
          <a:ln w="6350">
            <a:solidFill>
              <a:schemeClr val="bg1">
                <a:lumMod val="75000"/>
              </a:schemeClr>
            </a:solidFill>
          </a:ln>
        </p:spPr>
      </p:pic>
      <p:pic>
        <p:nvPicPr>
          <p:cNvPr id="17" name="Picture 2" descr="https://3.bp.blogspot.com/--fUt2rDxkUs/V4b89xIh4II/AAAAAAAAAKg/y1uQieMalMge23rwzC6CawNiJdjABgSUACLcB/s1600/%25E4%25B8%258D%25E5%25BF%2585%25E8%25AA%25AA%25E8%25A9%25B1%25E5%25B0%25B1%25E8%25B4%258F%25E7%259A%2584%25E7%25B0%25A1%25E5%25A0%25B1%25E8%25A1%2593%2B-%2B068.jpg"/>
          <p:cNvPicPr>
            <a:picLocks noChangeAspect="1" noChangeArrowheads="1"/>
          </p:cNvPicPr>
          <p:nvPr/>
        </p:nvPicPr>
        <p:blipFill>
          <a:blip r:embed="rId4"/>
          <a:srcRect/>
          <a:stretch>
            <a:fillRect/>
          </a:stretch>
        </p:blipFill>
        <p:spPr bwMode="auto">
          <a:xfrm>
            <a:off x="209550" y="4059238"/>
            <a:ext cx="4319588" cy="2428875"/>
          </a:xfrm>
          <a:prstGeom prst="rect">
            <a:avLst/>
          </a:prstGeom>
          <a:noFill/>
          <a:ln w="6350">
            <a:solidFill>
              <a:schemeClr val="bg1">
                <a:lumMod val="75000"/>
              </a:schemeClr>
            </a:solidFill>
          </a:ln>
        </p:spPr>
      </p:pic>
      <p:pic>
        <p:nvPicPr>
          <p:cNvPr id="18" name="Picture 2" descr="https://1.bp.blogspot.com/-YntiafU2-wU/V4b-MlHptHI/AAAAAAAAAK0/rk7ejF_ScroT-D4DVwCvEQ6ErXK9YnFSgCLcB/s1600/%25E4%25B8%258D%25E5%25BF%2585%25E8%25AA%25AA%25E8%25A9%25B1%25E5%25B0%25B1%25E8%25B4%258F%25E7%259A%2584%25E7%25B0%25A1%25E5%25A0%25B1%25E8%25A1%2593%2B-%2B070.jpg"/>
          <p:cNvPicPr>
            <a:picLocks noChangeAspect="1" noChangeArrowheads="1"/>
          </p:cNvPicPr>
          <p:nvPr/>
        </p:nvPicPr>
        <p:blipFill>
          <a:blip r:embed="rId5"/>
          <a:srcRect/>
          <a:stretch>
            <a:fillRect/>
          </a:stretch>
        </p:blipFill>
        <p:spPr bwMode="auto">
          <a:xfrm>
            <a:off x="4630738" y="4059238"/>
            <a:ext cx="4319587" cy="2428875"/>
          </a:xfrm>
          <a:prstGeom prst="rect">
            <a:avLst/>
          </a:prstGeom>
          <a:noFill/>
          <a:ln w="6350">
            <a:solidFill>
              <a:schemeClr val="bg1">
                <a:lumMod val="75000"/>
              </a:schemeClr>
            </a:solidFill>
          </a:ln>
        </p:spPr>
      </p:pic>
      <p:pic>
        <p:nvPicPr>
          <p:cNvPr id="19" name="Picture 2" descr="https://1.bp.blogspot.com/--SlFbCOOdVc/V4b922dKwMI/AAAAAAAAAKw/7na8SAnUahwzyGQvBlMJ48TO4QCdjvBSQCLcB/s1600/%25E4%25B8%258D%25E5%25BF%2585%25E8%25AA%25AA%25E8%25A9%25B1%25E5%25B0%25B1%25E8%25B4%258F%25E7%259A%2584%25E7%25B0%25A1%25E5%25A0%25B1%25E8%25A1%2593%2B-%2B069.jpg"/>
          <p:cNvPicPr>
            <a:picLocks noChangeAspect="1" noChangeArrowheads="1"/>
          </p:cNvPicPr>
          <p:nvPr/>
        </p:nvPicPr>
        <p:blipFill>
          <a:blip r:embed="rId6"/>
          <a:srcRect/>
          <a:stretch>
            <a:fillRect/>
          </a:stretch>
        </p:blipFill>
        <p:spPr bwMode="auto">
          <a:xfrm>
            <a:off x="4630738" y="1628775"/>
            <a:ext cx="4319587" cy="2430463"/>
          </a:xfrm>
          <a:prstGeom prst="rect">
            <a:avLst/>
          </a:prstGeom>
          <a:noFill/>
          <a:ln w="6350">
            <a:solidFill>
              <a:schemeClr val="bg1">
                <a:lumMod val="75000"/>
              </a:schemeClr>
            </a:solid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5B9461"/>
        </a:solidFill>
        <a:effectLst/>
      </p:bgPr>
    </p:bg>
    <p:spTree>
      <p:nvGrpSpPr>
        <p:cNvPr id="1" name=""/>
        <p:cNvGrpSpPr/>
        <p:nvPr/>
      </p:nvGrpSpPr>
      <p:grpSpPr>
        <a:xfrm>
          <a:off x="0" y="0"/>
          <a:ext cx="0" cy="0"/>
          <a:chOff x="0" y="0"/>
          <a:chExt cx="0" cy="0"/>
        </a:xfrm>
      </p:grpSpPr>
      <p:sp>
        <p:nvSpPr>
          <p:cNvPr id="249858" name="Text Box 5"/>
          <p:cNvSpPr txBox="1">
            <a:spLocks noChangeArrowheads="1"/>
          </p:cNvSpPr>
          <p:nvPr/>
        </p:nvSpPr>
        <p:spPr bwMode="auto">
          <a:xfrm>
            <a:off x="0" y="333375"/>
            <a:ext cx="9144000" cy="823913"/>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ea typeface="微軟正黑體" pitchFamily="34" charset="-120"/>
              </a:rPr>
              <a:t>純文字簡報設計</a:t>
            </a:r>
          </a:p>
        </p:txBody>
      </p:sp>
      <p:sp>
        <p:nvSpPr>
          <p:cNvPr id="249859" name="Text Box 11"/>
          <p:cNvSpPr txBox="1">
            <a:spLocks noChangeArrowheads="1"/>
          </p:cNvSpPr>
          <p:nvPr/>
        </p:nvSpPr>
        <p:spPr bwMode="auto">
          <a:xfrm>
            <a:off x="466725" y="2273300"/>
            <a:ext cx="2520950" cy="1230313"/>
          </a:xfrm>
          <a:prstGeom prst="rect">
            <a:avLst/>
          </a:prstGeom>
          <a:noFill/>
          <a:ln w="9525">
            <a:noFill/>
            <a:miter lim="800000"/>
            <a:headEnd/>
            <a:tailEnd/>
          </a:ln>
        </p:spPr>
        <p:txBody>
          <a:bodyPr>
            <a:spAutoFit/>
          </a:bodyPr>
          <a:lstStyle/>
          <a:p>
            <a:pPr algn="ctr">
              <a:spcBef>
                <a:spcPct val="50000"/>
              </a:spcBef>
            </a:pPr>
            <a:r>
              <a:rPr lang="zh-TW" altLang="en-US" sz="7400" b="1">
                <a:solidFill>
                  <a:srgbClr val="FFFFFF"/>
                </a:solidFill>
                <a:latin typeface="微軟正黑體 Light" charset="-120"/>
                <a:ea typeface="微軟正黑體 Light" charset="-120"/>
              </a:rPr>
              <a:t>大小</a:t>
            </a:r>
            <a:endParaRPr lang="en-US" altLang="zh-TW" sz="7400" b="1">
              <a:solidFill>
                <a:srgbClr val="FFFFFF"/>
              </a:solidFill>
              <a:latin typeface="微軟正黑體 Light" charset="-120"/>
              <a:ea typeface="微軟正黑體 Light" charset="-120"/>
            </a:endParaRPr>
          </a:p>
        </p:txBody>
      </p:sp>
      <p:sp>
        <p:nvSpPr>
          <p:cNvPr id="249860" name="Rectangle 14"/>
          <p:cNvSpPr>
            <a:spLocks noChangeArrowheads="1"/>
          </p:cNvSpPr>
          <p:nvPr/>
        </p:nvSpPr>
        <p:spPr bwMode="auto">
          <a:xfrm>
            <a:off x="466725" y="2060575"/>
            <a:ext cx="2520950" cy="1655763"/>
          </a:xfrm>
          <a:prstGeom prst="rect">
            <a:avLst/>
          </a:prstGeom>
          <a:noFill/>
          <a:ln w="19050">
            <a:solidFill>
              <a:schemeClr val="bg1"/>
            </a:solidFill>
            <a:miter lim="800000"/>
            <a:headEnd/>
            <a:tailEnd/>
          </a:ln>
        </p:spPr>
        <p:txBody>
          <a:bodyPr wrap="none" anchor="ctr"/>
          <a:lstStyle/>
          <a:p>
            <a:endParaRPr lang="zh-TW" altLang="en-US" b="1">
              <a:solidFill>
                <a:srgbClr val="000000"/>
              </a:solidFill>
            </a:endParaRPr>
          </a:p>
        </p:txBody>
      </p:sp>
      <p:sp>
        <p:nvSpPr>
          <p:cNvPr id="249861" name="Rectangle 17"/>
          <p:cNvSpPr>
            <a:spLocks noChangeArrowheads="1"/>
          </p:cNvSpPr>
          <p:nvPr/>
        </p:nvSpPr>
        <p:spPr bwMode="auto">
          <a:xfrm>
            <a:off x="3276600" y="2060575"/>
            <a:ext cx="2520950" cy="1655763"/>
          </a:xfrm>
          <a:prstGeom prst="rect">
            <a:avLst/>
          </a:prstGeom>
          <a:noFill/>
          <a:ln w="19050">
            <a:solidFill>
              <a:schemeClr val="bg1"/>
            </a:solidFill>
            <a:miter lim="800000"/>
            <a:headEnd/>
            <a:tailEnd/>
          </a:ln>
        </p:spPr>
        <p:txBody>
          <a:bodyPr wrap="none" anchor="ctr"/>
          <a:lstStyle/>
          <a:p>
            <a:endParaRPr lang="zh-TW" altLang="en-US" b="1">
              <a:solidFill>
                <a:srgbClr val="000000"/>
              </a:solidFill>
            </a:endParaRPr>
          </a:p>
        </p:txBody>
      </p:sp>
      <p:sp>
        <p:nvSpPr>
          <p:cNvPr id="249862" name="Rectangle 18"/>
          <p:cNvSpPr>
            <a:spLocks noChangeArrowheads="1"/>
          </p:cNvSpPr>
          <p:nvPr/>
        </p:nvSpPr>
        <p:spPr bwMode="auto">
          <a:xfrm>
            <a:off x="6084888" y="2060575"/>
            <a:ext cx="2520950" cy="1655763"/>
          </a:xfrm>
          <a:prstGeom prst="rect">
            <a:avLst/>
          </a:prstGeom>
          <a:noFill/>
          <a:ln w="19050">
            <a:solidFill>
              <a:schemeClr val="bg1"/>
            </a:solidFill>
            <a:miter lim="800000"/>
            <a:headEnd/>
            <a:tailEnd/>
          </a:ln>
        </p:spPr>
        <p:txBody>
          <a:bodyPr wrap="none" anchor="ctr"/>
          <a:lstStyle/>
          <a:p>
            <a:endParaRPr lang="zh-TW" altLang="en-US" b="1">
              <a:solidFill>
                <a:srgbClr val="000000"/>
              </a:solidFill>
            </a:endParaRPr>
          </a:p>
        </p:txBody>
      </p:sp>
      <p:sp>
        <p:nvSpPr>
          <p:cNvPr id="249863" name="Text Box 20"/>
          <p:cNvSpPr txBox="1">
            <a:spLocks noChangeArrowheads="1"/>
          </p:cNvSpPr>
          <p:nvPr/>
        </p:nvSpPr>
        <p:spPr bwMode="auto">
          <a:xfrm>
            <a:off x="466725" y="3860800"/>
            <a:ext cx="2520950" cy="461963"/>
          </a:xfrm>
          <a:prstGeom prst="rect">
            <a:avLst/>
          </a:prstGeom>
          <a:noFill/>
          <a:ln w="9525">
            <a:noFill/>
            <a:miter lim="800000"/>
            <a:headEnd/>
            <a:tailEnd/>
          </a:ln>
        </p:spPr>
        <p:txBody>
          <a:bodyPr>
            <a:spAutoFit/>
          </a:bodyPr>
          <a:lstStyle/>
          <a:p>
            <a:pPr algn="ctr">
              <a:spcBef>
                <a:spcPct val="50000"/>
              </a:spcBef>
            </a:pPr>
            <a:r>
              <a:rPr lang="zh-TW" altLang="en-US" sz="2400">
                <a:solidFill>
                  <a:srgbClr val="FFFFFF"/>
                </a:solidFill>
                <a:latin typeface="微軟正黑體" pitchFamily="34" charset="-120"/>
                <a:ea typeface="微軟正黑體" pitchFamily="34" charset="-120"/>
              </a:rPr>
              <a:t>表現重點</a:t>
            </a:r>
          </a:p>
        </p:txBody>
      </p:sp>
      <p:sp>
        <p:nvSpPr>
          <p:cNvPr id="249864" name="Text Box 21"/>
          <p:cNvSpPr txBox="1">
            <a:spLocks noChangeArrowheads="1"/>
          </p:cNvSpPr>
          <p:nvPr/>
        </p:nvSpPr>
        <p:spPr bwMode="auto">
          <a:xfrm>
            <a:off x="3276600" y="3860800"/>
            <a:ext cx="2520950" cy="461963"/>
          </a:xfrm>
          <a:prstGeom prst="rect">
            <a:avLst/>
          </a:prstGeom>
          <a:noFill/>
          <a:ln w="9525">
            <a:noFill/>
            <a:miter lim="800000"/>
            <a:headEnd/>
            <a:tailEnd/>
          </a:ln>
        </p:spPr>
        <p:txBody>
          <a:bodyPr>
            <a:spAutoFit/>
          </a:bodyPr>
          <a:lstStyle/>
          <a:p>
            <a:pPr algn="ctr">
              <a:spcBef>
                <a:spcPct val="50000"/>
              </a:spcBef>
            </a:pPr>
            <a:r>
              <a:rPr lang="zh-TW" altLang="en-US" sz="2400">
                <a:solidFill>
                  <a:srgbClr val="FFFFFF"/>
                </a:solidFill>
                <a:latin typeface="微軟正黑體" pitchFamily="34" charset="-120"/>
                <a:ea typeface="微軟正黑體" pitchFamily="34" charset="-120"/>
              </a:rPr>
              <a:t>表現邏輯</a:t>
            </a:r>
            <a:endParaRPr lang="en-US" altLang="zh-TW" sz="2400">
              <a:solidFill>
                <a:srgbClr val="FFFFFF"/>
              </a:solidFill>
              <a:latin typeface="微軟正黑體" pitchFamily="34" charset="-120"/>
              <a:ea typeface="微軟正黑體" pitchFamily="34" charset="-120"/>
            </a:endParaRPr>
          </a:p>
        </p:txBody>
      </p:sp>
      <p:sp>
        <p:nvSpPr>
          <p:cNvPr id="249865" name="Text Box 22"/>
          <p:cNvSpPr txBox="1">
            <a:spLocks noChangeArrowheads="1"/>
          </p:cNvSpPr>
          <p:nvPr/>
        </p:nvSpPr>
        <p:spPr bwMode="auto">
          <a:xfrm>
            <a:off x="6084888" y="3860800"/>
            <a:ext cx="2520950" cy="461963"/>
          </a:xfrm>
          <a:prstGeom prst="rect">
            <a:avLst/>
          </a:prstGeom>
          <a:noFill/>
          <a:ln w="9525">
            <a:noFill/>
            <a:miter lim="800000"/>
            <a:headEnd/>
            <a:tailEnd/>
          </a:ln>
        </p:spPr>
        <p:txBody>
          <a:bodyPr>
            <a:spAutoFit/>
          </a:bodyPr>
          <a:lstStyle/>
          <a:p>
            <a:pPr algn="ctr">
              <a:spcBef>
                <a:spcPct val="50000"/>
              </a:spcBef>
            </a:pPr>
            <a:r>
              <a:rPr lang="zh-TW" altLang="en-US" sz="2400">
                <a:solidFill>
                  <a:srgbClr val="FFFFFF"/>
                </a:solidFill>
                <a:latin typeface="微軟正黑體" pitchFamily="34" charset="-120"/>
                <a:ea typeface="微軟正黑體" pitchFamily="34" charset="-120"/>
              </a:rPr>
              <a:t>輔助表現邏輯</a:t>
            </a:r>
          </a:p>
        </p:txBody>
      </p:sp>
      <p:sp>
        <p:nvSpPr>
          <p:cNvPr id="249866" name="Text Box 36"/>
          <p:cNvSpPr txBox="1">
            <a:spLocks noChangeArrowheads="1"/>
          </p:cNvSpPr>
          <p:nvPr/>
        </p:nvSpPr>
        <p:spPr bwMode="auto">
          <a:xfrm>
            <a:off x="0" y="1160463"/>
            <a:ext cx="9144000" cy="396875"/>
          </a:xfrm>
          <a:prstGeom prst="rect">
            <a:avLst/>
          </a:prstGeom>
          <a:noFill/>
          <a:ln w="9525">
            <a:noFill/>
            <a:miter lim="800000"/>
            <a:headEnd/>
            <a:tailEnd/>
          </a:ln>
        </p:spPr>
        <p:txBody>
          <a:bodyPr>
            <a:spAutoFit/>
          </a:bodyPr>
          <a:lstStyle/>
          <a:p>
            <a:pPr algn="ctr">
              <a:spcBef>
                <a:spcPct val="50000"/>
              </a:spcBef>
            </a:pPr>
            <a:r>
              <a:rPr lang="zh-TW" altLang="en-US" sz="2000">
                <a:solidFill>
                  <a:srgbClr val="FFFFFF"/>
                </a:solidFill>
                <a:ea typeface="微軟正黑體" pitchFamily="34" charset="-120"/>
              </a:rPr>
              <a:t>文字多少，其實是假議題；大小與位置，才是關鍵。</a:t>
            </a:r>
          </a:p>
        </p:txBody>
      </p:sp>
      <p:sp>
        <p:nvSpPr>
          <p:cNvPr id="249867" name="Text Box 11"/>
          <p:cNvSpPr txBox="1">
            <a:spLocks noChangeArrowheads="1"/>
          </p:cNvSpPr>
          <p:nvPr/>
        </p:nvSpPr>
        <p:spPr bwMode="auto">
          <a:xfrm>
            <a:off x="3276600" y="2273300"/>
            <a:ext cx="2520950" cy="1230313"/>
          </a:xfrm>
          <a:prstGeom prst="rect">
            <a:avLst/>
          </a:prstGeom>
          <a:noFill/>
          <a:ln w="9525">
            <a:noFill/>
            <a:miter lim="800000"/>
            <a:headEnd/>
            <a:tailEnd/>
          </a:ln>
        </p:spPr>
        <p:txBody>
          <a:bodyPr>
            <a:spAutoFit/>
          </a:bodyPr>
          <a:lstStyle/>
          <a:p>
            <a:pPr algn="ctr">
              <a:spcBef>
                <a:spcPct val="50000"/>
              </a:spcBef>
            </a:pPr>
            <a:r>
              <a:rPr lang="zh-TW" altLang="en-US" sz="7400" b="1">
                <a:solidFill>
                  <a:srgbClr val="FFFFFF"/>
                </a:solidFill>
                <a:latin typeface="微軟正黑體 Light" charset="-120"/>
                <a:ea typeface="微軟正黑體 Light" charset="-120"/>
              </a:rPr>
              <a:t>位置</a:t>
            </a:r>
            <a:endParaRPr lang="en-US" altLang="zh-TW" sz="7400" b="1">
              <a:solidFill>
                <a:srgbClr val="FFFFFF"/>
              </a:solidFill>
              <a:latin typeface="微軟正黑體 Light" charset="-120"/>
              <a:ea typeface="微軟正黑體 Light" charset="-120"/>
            </a:endParaRPr>
          </a:p>
        </p:txBody>
      </p:sp>
      <p:sp>
        <p:nvSpPr>
          <p:cNvPr id="249868" name="Text Box 11"/>
          <p:cNvSpPr txBox="1">
            <a:spLocks noChangeArrowheads="1"/>
          </p:cNvSpPr>
          <p:nvPr/>
        </p:nvSpPr>
        <p:spPr bwMode="auto">
          <a:xfrm>
            <a:off x="6086475" y="2273300"/>
            <a:ext cx="2519363" cy="1230313"/>
          </a:xfrm>
          <a:prstGeom prst="rect">
            <a:avLst/>
          </a:prstGeom>
          <a:noFill/>
          <a:ln w="9525">
            <a:noFill/>
            <a:miter lim="800000"/>
            <a:headEnd/>
            <a:tailEnd/>
          </a:ln>
        </p:spPr>
        <p:txBody>
          <a:bodyPr>
            <a:spAutoFit/>
          </a:bodyPr>
          <a:lstStyle/>
          <a:p>
            <a:pPr algn="ctr">
              <a:spcBef>
                <a:spcPct val="50000"/>
              </a:spcBef>
            </a:pPr>
            <a:r>
              <a:rPr lang="zh-TW" altLang="en-US" sz="7400" b="1">
                <a:solidFill>
                  <a:srgbClr val="FFFFFF"/>
                </a:solidFill>
                <a:latin typeface="微軟正黑體 Light" charset="-120"/>
                <a:ea typeface="微軟正黑體 Light" charset="-120"/>
              </a:rPr>
              <a:t>線條</a:t>
            </a:r>
            <a:endParaRPr lang="en-US" altLang="zh-TW" sz="7400" b="1">
              <a:solidFill>
                <a:srgbClr val="FFFFFF"/>
              </a:solidFill>
              <a:latin typeface="微軟正黑體 Light" charset="-120"/>
              <a:ea typeface="微軟正黑體 Light" charset="-120"/>
            </a:endParaRPr>
          </a:p>
        </p:txBody>
      </p:sp>
      <p:grpSp>
        <p:nvGrpSpPr>
          <p:cNvPr id="249869" name="群組 44"/>
          <p:cNvGrpSpPr>
            <a:grpSpLocks/>
          </p:cNvGrpSpPr>
          <p:nvPr/>
        </p:nvGrpSpPr>
        <p:grpSpPr bwMode="auto">
          <a:xfrm>
            <a:off x="604838" y="4652963"/>
            <a:ext cx="2244725" cy="1857375"/>
            <a:chOff x="466725" y="4869200"/>
            <a:chExt cx="2244397" cy="1857700"/>
          </a:xfrm>
        </p:grpSpPr>
        <p:sp>
          <p:nvSpPr>
            <p:cNvPr id="249879" name="矩形 2"/>
            <p:cNvSpPr>
              <a:spLocks noChangeArrowheads="1"/>
            </p:cNvSpPr>
            <p:nvPr/>
          </p:nvSpPr>
          <p:spPr bwMode="auto">
            <a:xfrm>
              <a:off x="466725" y="5157240"/>
              <a:ext cx="2244397" cy="1569660"/>
            </a:xfrm>
            <a:prstGeom prst="rect">
              <a:avLst/>
            </a:prstGeom>
            <a:noFill/>
            <a:ln w="9525">
              <a:noFill/>
              <a:miter lim="800000"/>
              <a:headEnd/>
              <a:tailEnd/>
            </a:ln>
          </p:spPr>
          <p:txBody>
            <a:bodyPr>
              <a:spAutoFit/>
            </a:bodyPr>
            <a:lstStyle/>
            <a:p>
              <a:r>
                <a:rPr lang="en-US" altLang="zh-TW" sz="800">
                  <a:solidFill>
                    <a:schemeClr val="bg1"/>
                  </a:solidFill>
                  <a:latin typeface="微軟正黑體" pitchFamily="34" charset="-120"/>
                  <a:ea typeface="微軟正黑體" pitchFamily="34" charset="-120"/>
                </a:rPr>
                <a:t>Master</a:t>
              </a:r>
              <a:r>
                <a:rPr lang="zh-TW" altLang="en-US" sz="800">
                  <a:solidFill>
                    <a:schemeClr val="bg1"/>
                  </a:solidFill>
                  <a:latin typeface="微軟正黑體" pitchFamily="34" charset="-120"/>
                  <a:ea typeface="微軟正黑體" pitchFamily="34" charset="-120"/>
                </a:rPr>
                <a:t>從去年</a:t>
              </a:r>
              <a:r>
                <a:rPr lang="en-US" altLang="zh-TW" sz="800">
                  <a:solidFill>
                    <a:schemeClr val="bg1"/>
                  </a:solidFill>
                  <a:latin typeface="微軟正黑體" pitchFamily="34" charset="-120"/>
                  <a:ea typeface="微軟正黑體" pitchFamily="34" charset="-120"/>
                </a:rPr>
                <a:t>12</a:t>
              </a:r>
              <a:r>
                <a:rPr lang="zh-TW" altLang="en-US" sz="800">
                  <a:solidFill>
                    <a:schemeClr val="bg1"/>
                  </a:solidFill>
                  <a:latin typeface="微軟正黑體" pitchFamily="34" charset="-120"/>
                  <a:ea typeface="微軟正黑體" pitchFamily="34" charset="-120"/>
                </a:rPr>
                <a:t>月</a:t>
              </a:r>
              <a:r>
                <a:rPr lang="en-US" altLang="zh-TW" sz="800">
                  <a:solidFill>
                    <a:schemeClr val="bg1"/>
                  </a:solidFill>
                  <a:latin typeface="微軟正黑體" pitchFamily="34" charset="-120"/>
                  <a:ea typeface="微軟正黑體" pitchFamily="34" charset="-120"/>
                </a:rPr>
                <a:t>29</a:t>
              </a:r>
              <a:r>
                <a:rPr lang="zh-TW" altLang="en-US" sz="800">
                  <a:solidFill>
                    <a:schemeClr val="bg1"/>
                  </a:solidFill>
                  <a:latin typeface="微軟正黑體" pitchFamily="34" charset="-120"/>
                  <a:ea typeface="微軟正黑體" pitchFamily="34" charset="-120"/>
                </a:rPr>
                <a:t>日在中國圍棋網站出現之後，如旋風般席捲中、日、韓、台各國高手，包括世界排名第一的中國柯潔、南韓第一人朴廷桓、史上第一個同時擁有日本</a:t>
              </a:r>
              <a:r>
                <a:rPr lang="en-US" altLang="zh-TW" sz="800">
                  <a:solidFill>
                    <a:schemeClr val="bg1"/>
                  </a:solidFill>
                  <a:latin typeface="微軟正黑體" pitchFamily="34" charset="-120"/>
                  <a:ea typeface="微軟正黑體" pitchFamily="34" charset="-120"/>
                </a:rPr>
                <a:t>7</a:t>
              </a:r>
              <a:r>
                <a:rPr lang="zh-TW" altLang="en-US" sz="800">
                  <a:solidFill>
                    <a:schemeClr val="bg1"/>
                  </a:solidFill>
                  <a:latin typeface="微軟正黑體" pitchFamily="34" charset="-120"/>
                  <a:ea typeface="微軟正黑體" pitchFamily="34" charset="-120"/>
                </a:rPr>
                <a:t>大頭銜的井山裕太、台灣紅面棋王周俊勳等，都是</a:t>
              </a:r>
              <a:r>
                <a:rPr lang="en-US" altLang="zh-TW" sz="800">
                  <a:solidFill>
                    <a:schemeClr val="bg1"/>
                  </a:solidFill>
                  <a:latin typeface="微軟正黑體" pitchFamily="34" charset="-120"/>
                  <a:ea typeface="微軟正黑體" pitchFamily="34" charset="-120"/>
                </a:rPr>
                <a:t>Master</a:t>
              </a:r>
              <a:r>
                <a:rPr lang="zh-TW" altLang="en-US" sz="800">
                  <a:solidFill>
                    <a:schemeClr val="bg1"/>
                  </a:solidFill>
                  <a:latin typeface="微軟正黑體" pitchFamily="34" charset="-120"/>
                  <a:ea typeface="微軟正黑體" pitchFamily="34" charset="-120"/>
                </a:rPr>
                <a:t>的手下敗將。</a:t>
              </a:r>
              <a:endParaRPr lang="en-US" altLang="zh-TW" sz="800">
                <a:solidFill>
                  <a:schemeClr val="bg1"/>
                </a:solidFill>
                <a:latin typeface="微軟正黑體" pitchFamily="34" charset="-120"/>
                <a:ea typeface="微軟正黑體" pitchFamily="34" charset="-120"/>
              </a:endParaRPr>
            </a:p>
            <a:p>
              <a:r>
                <a:rPr lang="zh-TW" altLang="en-US" sz="800">
                  <a:solidFill>
                    <a:schemeClr val="bg1"/>
                  </a:solidFill>
                  <a:latin typeface="微軟正黑體" pitchFamily="34" charset="-120"/>
                  <a:ea typeface="微軟正黑體" pitchFamily="34" charset="-120"/>
                </a:rPr>
                <a:t>漫畫「棋靈王」中，主角佐為透過另一名主角進藤光之中，在圍棋網站化名為「</a:t>
              </a:r>
              <a:r>
                <a:rPr lang="en-US" altLang="zh-TW" sz="800">
                  <a:solidFill>
                    <a:schemeClr val="bg1"/>
                  </a:solidFill>
                  <a:latin typeface="微軟正黑體" pitchFamily="34" charset="-120"/>
                  <a:ea typeface="微軟正黑體" pitchFamily="34" charset="-120"/>
                </a:rPr>
                <a:t>Sai</a:t>
              </a:r>
              <a:r>
                <a:rPr lang="zh-TW" altLang="en-US" sz="800">
                  <a:solidFill>
                    <a:schemeClr val="bg1"/>
                  </a:solidFill>
                  <a:latin typeface="微軟正黑體" pitchFamily="34" charset="-120"/>
                  <a:ea typeface="微軟正黑體" pitchFamily="34" charset="-120"/>
                </a:rPr>
                <a:t>」，一路戰勝多名好手。</a:t>
              </a:r>
              <a:r>
                <a:rPr lang="en-US" altLang="zh-TW" sz="800">
                  <a:solidFill>
                    <a:schemeClr val="bg1"/>
                  </a:solidFill>
                  <a:latin typeface="微軟正黑體" pitchFamily="34" charset="-120"/>
                  <a:ea typeface="微軟正黑體" pitchFamily="34" charset="-120"/>
                </a:rPr>
                <a:t>Master</a:t>
              </a:r>
              <a:r>
                <a:rPr lang="zh-TW" altLang="en-US" sz="800">
                  <a:solidFill>
                    <a:schemeClr val="bg1"/>
                  </a:solidFill>
                  <a:latin typeface="微軟正黑體" pitchFamily="34" charset="-120"/>
                  <a:ea typeface="微軟正黑體" pitchFamily="34" charset="-120"/>
                </a:rPr>
                <a:t>的出現，也讓人聯想到</a:t>
              </a:r>
              <a:r>
                <a:rPr lang="en-US" altLang="zh-TW" sz="800">
                  <a:solidFill>
                    <a:schemeClr val="bg1"/>
                  </a:solidFill>
                  <a:latin typeface="微軟正黑體" pitchFamily="34" charset="-120"/>
                  <a:ea typeface="微軟正黑體" pitchFamily="34" charset="-120"/>
                </a:rPr>
                <a:t>Sai</a:t>
              </a:r>
              <a:r>
                <a:rPr lang="zh-TW" altLang="en-US" sz="800">
                  <a:solidFill>
                    <a:schemeClr val="bg1"/>
                  </a:solidFill>
                  <a:latin typeface="微軟正黑體" pitchFamily="34" charset="-120"/>
                  <a:ea typeface="微軟正黑體" pitchFamily="34" charset="-120"/>
                </a:rPr>
                <a:t>的情況。由於透過圍棋網站對奕，沒有人知道</a:t>
              </a:r>
              <a:r>
                <a:rPr lang="en-US" altLang="zh-TW" sz="800">
                  <a:solidFill>
                    <a:schemeClr val="bg1"/>
                  </a:solidFill>
                  <a:latin typeface="微軟正黑體" pitchFamily="34" charset="-120"/>
                  <a:ea typeface="微軟正黑體" pitchFamily="34" charset="-120"/>
                </a:rPr>
                <a:t>Master</a:t>
              </a:r>
              <a:r>
                <a:rPr lang="zh-TW" altLang="en-US" sz="800">
                  <a:solidFill>
                    <a:schemeClr val="bg1"/>
                  </a:solidFill>
                  <a:latin typeface="微軟正黑體" pitchFamily="34" charset="-120"/>
                  <a:ea typeface="微軟正黑體" pitchFamily="34" charset="-120"/>
                </a:rPr>
                <a:t>的真面目，尋找</a:t>
              </a:r>
              <a:r>
                <a:rPr lang="en-US" altLang="zh-TW" sz="800">
                  <a:solidFill>
                    <a:schemeClr val="bg1"/>
                  </a:solidFill>
                  <a:latin typeface="微軟正黑體" pitchFamily="34" charset="-120"/>
                  <a:ea typeface="微軟正黑體" pitchFamily="34" charset="-120"/>
                </a:rPr>
                <a:t>Master</a:t>
              </a:r>
              <a:r>
                <a:rPr lang="zh-TW" altLang="en-US" sz="800">
                  <a:solidFill>
                    <a:schemeClr val="bg1"/>
                  </a:solidFill>
                  <a:latin typeface="微軟正黑體" pitchFamily="34" charset="-120"/>
                  <a:ea typeface="微軟正黑體" pitchFamily="34" charset="-120"/>
                </a:rPr>
                <a:t>也成為圍棋界目前最夯的話題。</a:t>
              </a:r>
            </a:p>
          </p:txBody>
        </p:sp>
        <p:sp>
          <p:nvSpPr>
            <p:cNvPr id="249880" name="矩形 3"/>
            <p:cNvSpPr>
              <a:spLocks noChangeArrowheads="1"/>
            </p:cNvSpPr>
            <p:nvPr/>
          </p:nvSpPr>
          <p:spPr bwMode="auto">
            <a:xfrm>
              <a:off x="466725" y="4869200"/>
              <a:ext cx="2244397" cy="338554"/>
            </a:xfrm>
            <a:prstGeom prst="rect">
              <a:avLst/>
            </a:prstGeom>
            <a:noFill/>
            <a:ln w="9525">
              <a:noFill/>
              <a:miter lim="800000"/>
              <a:headEnd/>
              <a:tailEnd/>
            </a:ln>
          </p:spPr>
          <p:txBody>
            <a:bodyPr wrap="none">
              <a:spAutoFit/>
            </a:bodyPr>
            <a:lstStyle/>
            <a:p>
              <a:r>
                <a:rPr lang="en-US" altLang="zh-TW" sz="1600" b="1">
                  <a:solidFill>
                    <a:schemeClr val="bg1"/>
                  </a:solidFill>
                  <a:latin typeface="微軟正黑體 Light" charset="-120"/>
                  <a:ea typeface="微軟正黑體 Light" charset="-120"/>
                </a:rPr>
                <a:t>Master</a:t>
              </a:r>
              <a:r>
                <a:rPr lang="zh-TW" altLang="en-US" sz="1600" b="1">
                  <a:solidFill>
                    <a:schemeClr val="bg1"/>
                  </a:solidFill>
                  <a:latin typeface="微軟正黑體 Light" charset="-120"/>
                  <a:ea typeface="微軟正黑體 Light" charset="-120"/>
                </a:rPr>
                <a:t>：我是</a:t>
              </a:r>
              <a:r>
                <a:rPr lang="en-US" altLang="zh-TW" sz="1600" b="1">
                  <a:solidFill>
                    <a:schemeClr val="bg1"/>
                  </a:solidFill>
                  <a:latin typeface="微軟正黑體 Light" charset="-120"/>
                  <a:ea typeface="微軟正黑體 Light" charset="-120"/>
                </a:rPr>
                <a:t>AlphaGo</a:t>
              </a:r>
              <a:endParaRPr lang="zh-TW" altLang="en-US" sz="1600" b="1">
                <a:solidFill>
                  <a:schemeClr val="bg1"/>
                </a:solidFill>
                <a:latin typeface="微軟正黑體 Light" charset="-120"/>
                <a:ea typeface="微軟正黑體 Light" charset="-120"/>
              </a:endParaRPr>
            </a:p>
          </p:txBody>
        </p:sp>
      </p:grpSp>
      <p:grpSp>
        <p:nvGrpSpPr>
          <p:cNvPr id="249870" name="群組 45"/>
          <p:cNvGrpSpPr>
            <a:grpSpLocks/>
          </p:cNvGrpSpPr>
          <p:nvPr/>
        </p:nvGrpSpPr>
        <p:grpSpPr bwMode="auto">
          <a:xfrm>
            <a:off x="3273425" y="4652963"/>
            <a:ext cx="2527300" cy="1444625"/>
            <a:chOff x="3273918" y="4869200"/>
            <a:chExt cx="2526313" cy="1443969"/>
          </a:xfrm>
        </p:grpSpPr>
        <p:sp>
          <p:nvSpPr>
            <p:cNvPr id="249876" name="矩形 33"/>
            <p:cNvSpPr>
              <a:spLocks noChangeArrowheads="1"/>
            </p:cNvSpPr>
            <p:nvPr/>
          </p:nvSpPr>
          <p:spPr bwMode="auto">
            <a:xfrm>
              <a:off x="3417938" y="5157240"/>
              <a:ext cx="2234212" cy="830997"/>
            </a:xfrm>
            <a:prstGeom prst="rect">
              <a:avLst/>
            </a:prstGeom>
            <a:noFill/>
            <a:ln w="9525">
              <a:noFill/>
              <a:miter lim="800000"/>
              <a:headEnd/>
              <a:tailEnd/>
            </a:ln>
          </p:spPr>
          <p:txBody>
            <a:bodyPr>
              <a:spAutoFit/>
            </a:bodyPr>
            <a:lstStyle/>
            <a:p>
              <a:r>
                <a:rPr lang="en-US" altLang="zh-TW" sz="800">
                  <a:solidFill>
                    <a:schemeClr val="bg1"/>
                  </a:solidFill>
                  <a:latin typeface="微軟正黑體" pitchFamily="34" charset="-120"/>
                  <a:ea typeface="微軟正黑體" pitchFamily="34" charset="-120"/>
                </a:rPr>
                <a:t>Master</a:t>
              </a:r>
              <a:r>
                <a:rPr lang="zh-TW" altLang="en-US" sz="800">
                  <a:solidFill>
                    <a:schemeClr val="bg1"/>
                  </a:solidFill>
                  <a:latin typeface="微軟正黑體" pitchFamily="34" charset="-120"/>
                  <a:ea typeface="微軟正黑體" pitchFamily="34" charset="-120"/>
                </a:rPr>
                <a:t>從去年</a:t>
              </a:r>
              <a:r>
                <a:rPr lang="en-US" altLang="zh-TW" sz="800">
                  <a:solidFill>
                    <a:schemeClr val="bg1"/>
                  </a:solidFill>
                  <a:latin typeface="微軟正黑體" pitchFamily="34" charset="-120"/>
                  <a:ea typeface="微軟正黑體" pitchFamily="34" charset="-120"/>
                </a:rPr>
                <a:t>12</a:t>
              </a:r>
              <a:r>
                <a:rPr lang="zh-TW" altLang="en-US" sz="800">
                  <a:solidFill>
                    <a:schemeClr val="bg1"/>
                  </a:solidFill>
                  <a:latin typeface="微軟正黑體" pitchFamily="34" charset="-120"/>
                  <a:ea typeface="微軟正黑體" pitchFamily="34" charset="-120"/>
                </a:rPr>
                <a:t>月</a:t>
              </a:r>
              <a:r>
                <a:rPr lang="en-US" altLang="zh-TW" sz="800">
                  <a:solidFill>
                    <a:schemeClr val="bg1"/>
                  </a:solidFill>
                  <a:latin typeface="微軟正黑體" pitchFamily="34" charset="-120"/>
                  <a:ea typeface="微軟正黑體" pitchFamily="34" charset="-120"/>
                </a:rPr>
                <a:t>29</a:t>
              </a:r>
              <a:r>
                <a:rPr lang="zh-TW" altLang="en-US" sz="800">
                  <a:solidFill>
                    <a:schemeClr val="bg1"/>
                  </a:solidFill>
                  <a:latin typeface="微軟正黑體" pitchFamily="34" charset="-120"/>
                  <a:ea typeface="微軟正黑體" pitchFamily="34" charset="-120"/>
                </a:rPr>
                <a:t>日在中國圍棋網站出現之後，如旋風般席捲中、日、韓、台各國高手，包括世界排名第一的中國柯潔、南韓第一人朴廷桓、史上第一個同時擁有日本</a:t>
              </a:r>
              <a:r>
                <a:rPr lang="en-US" altLang="zh-TW" sz="800">
                  <a:solidFill>
                    <a:schemeClr val="bg1"/>
                  </a:solidFill>
                  <a:latin typeface="微軟正黑體" pitchFamily="34" charset="-120"/>
                  <a:ea typeface="微軟正黑體" pitchFamily="34" charset="-120"/>
                </a:rPr>
                <a:t>7</a:t>
              </a:r>
              <a:r>
                <a:rPr lang="zh-TW" altLang="en-US" sz="800">
                  <a:solidFill>
                    <a:schemeClr val="bg1"/>
                  </a:solidFill>
                  <a:latin typeface="微軟正黑體" pitchFamily="34" charset="-120"/>
                  <a:ea typeface="微軟正黑體" pitchFamily="34" charset="-120"/>
                </a:rPr>
                <a:t>大頭銜的井山裕太、台灣紅面棋王周俊勳等，都是</a:t>
              </a:r>
              <a:r>
                <a:rPr lang="en-US" altLang="zh-TW" sz="800">
                  <a:solidFill>
                    <a:schemeClr val="bg1"/>
                  </a:solidFill>
                  <a:latin typeface="微軟正黑體" pitchFamily="34" charset="-120"/>
                  <a:ea typeface="微軟正黑體" pitchFamily="34" charset="-120"/>
                </a:rPr>
                <a:t>Master</a:t>
              </a:r>
              <a:r>
                <a:rPr lang="zh-TW" altLang="en-US" sz="800">
                  <a:solidFill>
                    <a:schemeClr val="bg1"/>
                  </a:solidFill>
                  <a:latin typeface="微軟正黑體" pitchFamily="34" charset="-120"/>
                  <a:ea typeface="微軟正黑體" pitchFamily="34" charset="-120"/>
                </a:rPr>
                <a:t>的手下敗將。</a:t>
              </a:r>
              <a:endParaRPr lang="en-US" altLang="zh-TW" sz="800">
                <a:solidFill>
                  <a:schemeClr val="bg1"/>
                </a:solidFill>
                <a:latin typeface="微軟正黑體" pitchFamily="34" charset="-120"/>
                <a:ea typeface="微軟正黑體" pitchFamily="34" charset="-120"/>
              </a:endParaRPr>
            </a:p>
          </p:txBody>
        </p:sp>
        <p:sp>
          <p:nvSpPr>
            <p:cNvPr id="249877" name="矩形 34"/>
            <p:cNvSpPr>
              <a:spLocks noChangeArrowheads="1"/>
            </p:cNvSpPr>
            <p:nvPr/>
          </p:nvSpPr>
          <p:spPr bwMode="auto">
            <a:xfrm>
              <a:off x="3273918" y="4869200"/>
              <a:ext cx="2526313" cy="338554"/>
            </a:xfrm>
            <a:prstGeom prst="rect">
              <a:avLst/>
            </a:prstGeom>
            <a:noFill/>
            <a:ln w="9525">
              <a:noFill/>
              <a:miter lim="800000"/>
              <a:headEnd/>
              <a:tailEnd/>
            </a:ln>
          </p:spPr>
          <p:txBody>
            <a:bodyPr>
              <a:spAutoFit/>
            </a:bodyPr>
            <a:lstStyle/>
            <a:p>
              <a:pPr algn="ctr"/>
              <a:r>
                <a:rPr lang="en-US" altLang="zh-TW" sz="1600" b="1">
                  <a:solidFill>
                    <a:schemeClr val="bg1"/>
                  </a:solidFill>
                  <a:latin typeface="微軟正黑體 Light" charset="-120"/>
                  <a:ea typeface="微軟正黑體 Light" charset="-120"/>
                </a:rPr>
                <a:t>Master</a:t>
              </a:r>
              <a:r>
                <a:rPr lang="zh-TW" altLang="en-US" sz="1600" b="1">
                  <a:solidFill>
                    <a:schemeClr val="bg1"/>
                  </a:solidFill>
                  <a:latin typeface="微軟正黑體 Light" charset="-120"/>
                  <a:ea typeface="微軟正黑體 Light" charset="-120"/>
                </a:rPr>
                <a:t>：我是</a:t>
              </a:r>
              <a:r>
                <a:rPr lang="en-US" altLang="zh-TW" sz="1600" b="1">
                  <a:solidFill>
                    <a:schemeClr val="bg1"/>
                  </a:solidFill>
                  <a:latin typeface="微軟正黑體 Light" charset="-120"/>
                  <a:ea typeface="微軟正黑體 Light" charset="-120"/>
                </a:rPr>
                <a:t>AlphaGo</a:t>
              </a:r>
              <a:endParaRPr lang="zh-TW" altLang="en-US" sz="1600" b="1">
                <a:solidFill>
                  <a:schemeClr val="bg1"/>
                </a:solidFill>
                <a:latin typeface="微軟正黑體 Light" charset="-120"/>
                <a:ea typeface="微軟正黑體 Light" charset="-120"/>
              </a:endParaRPr>
            </a:p>
          </p:txBody>
        </p:sp>
        <p:sp>
          <p:nvSpPr>
            <p:cNvPr id="249878" name="矩形 31"/>
            <p:cNvSpPr>
              <a:spLocks noChangeArrowheads="1"/>
            </p:cNvSpPr>
            <p:nvPr/>
          </p:nvSpPr>
          <p:spPr bwMode="auto">
            <a:xfrm>
              <a:off x="3415823" y="6036170"/>
              <a:ext cx="2205840" cy="276999"/>
            </a:xfrm>
            <a:prstGeom prst="rect">
              <a:avLst/>
            </a:prstGeom>
            <a:noFill/>
            <a:ln w="9525">
              <a:noFill/>
              <a:miter lim="800000"/>
              <a:headEnd/>
              <a:tailEnd/>
            </a:ln>
          </p:spPr>
          <p:txBody>
            <a:bodyPr>
              <a:spAutoFit/>
            </a:bodyPr>
            <a:lstStyle/>
            <a:p>
              <a:r>
                <a:rPr lang="zh-TW" altLang="en-US" sz="400">
                  <a:solidFill>
                    <a:srgbClr val="FFFFFF"/>
                  </a:solidFill>
                  <a:latin typeface="微軟正黑體" pitchFamily="34" charset="-120"/>
                  <a:ea typeface="微軟正黑體" pitchFamily="34" charset="-120"/>
                </a:rPr>
                <a:t>漫畫「棋靈王」中，主角佐為透過另一名主角進藤光之中，在圍棋網站化名為「</a:t>
              </a:r>
              <a:r>
                <a:rPr lang="en-US" altLang="zh-TW" sz="400">
                  <a:solidFill>
                    <a:srgbClr val="FFFFFF"/>
                  </a:solidFill>
                  <a:latin typeface="微軟正黑體" pitchFamily="34" charset="-120"/>
                  <a:ea typeface="微軟正黑體" pitchFamily="34" charset="-120"/>
                </a:rPr>
                <a:t>Sai</a:t>
              </a:r>
              <a:r>
                <a:rPr lang="zh-TW" altLang="en-US" sz="400">
                  <a:solidFill>
                    <a:srgbClr val="FFFFFF"/>
                  </a:solidFill>
                  <a:latin typeface="微軟正黑體" pitchFamily="34" charset="-120"/>
                  <a:ea typeface="微軟正黑體" pitchFamily="34" charset="-120"/>
                </a:rPr>
                <a:t>」，一路戰勝多名好手。</a:t>
              </a:r>
              <a:r>
                <a:rPr lang="en-US" altLang="zh-TW" sz="400">
                  <a:solidFill>
                    <a:srgbClr val="FFFFFF"/>
                  </a:solidFill>
                  <a:latin typeface="微軟正黑體" pitchFamily="34" charset="-120"/>
                  <a:ea typeface="微軟正黑體" pitchFamily="34" charset="-120"/>
                </a:rPr>
                <a:t>Master</a:t>
              </a:r>
              <a:r>
                <a:rPr lang="zh-TW" altLang="en-US" sz="400">
                  <a:solidFill>
                    <a:srgbClr val="FFFFFF"/>
                  </a:solidFill>
                  <a:latin typeface="微軟正黑體" pitchFamily="34" charset="-120"/>
                  <a:ea typeface="微軟正黑體" pitchFamily="34" charset="-120"/>
                </a:rPr>
                <a:t>的出現，也讓人聯想到</a:t>
              </a:r>
              <a:r>
                <a:rPr lang="en-US" altLang="zh-TW" sz="400">
                  <a:solidFill>
                    <a:srgbClr val="FFFFFF"/>
                  </a:solidFill>
                  <a:latin typeface="微軟正黑體" pitchFamily="34" charset="-120"/>
                  <a:ea typeface="微軟正黑體" pitchFamily="34" charset="-120"/>
                </a:rPr>
                <a:t>Sai</a:t>
              </a:r>
              <a:r>
                <a:rPr lang="zh-TW" altLang="en-US" sz="400">
                  <a:solidFill>
                    <a:srgbClr val="FFFFFF"/>
                  </a:solidFill>
                  <a:latin typeface="微軟正黑體" pitchFamily="34" charset="-120"/>
                  <a:ea typeface="微軟正黑體" pitchFamily="34" charset="-120"/>
                </a:rPr>
                <a:t>的情況。由於透過圍棋網站對奕，沒有人知道</a:t>
              </a:r>
              <a:r>
                <a:rPr lang="en-US" altLang="zh-TW" sz="400">
                  <a:solidFill>
                    <a:srgbClr val="FFFFFF"/>
                  </a:solidFill>
                  <a:latin typeface="微軟正黑體" pitchFamily="34" charset="-120"/>
                  <a:ea typeface="微軟正黑體" pitchFamily="34" charset="-120"/>
                </a:rPr>
                <a:t>Master</a:t>
              </a:r>
              <a:r>
                <a:rPr lang="zh-TW" altLang="en-US" sz="400">
                  <a:solidFill>
                    <a:srgbClr val="FFFFFF"/>
                  </a:solidFill>
                  <a:latin typeface="微軟正黑體" pitchFamily="34" charset="-120"/>
                  <a:ea typeface="微軟正黑體" pitchFamily="34" charset="-120"/>
                </a:rPr>
                <a:t>的真面目，尋找</a:t>
              </a:r>
              <a:r>
                <a:rPr lang="en-US" altLang="zh-TW" sz="400">
                  <a:solidFill>
                    <a:srgbClr val="FFFFFF"/>
                  </a:solidFill>
                  <a:latin typeface="微軟正黑體" pitchFamily="34" charset="-120"/>
                  <a:ea typeface="微軟正黑體" pitchFamily="34" charset="-120"/>
                </a:rPr>
                <a:t>Master</a:t>
              </a:r>
              <a:r>
                <a:rPr lang="zh-TW" altLang="en-US" sz="400">
                  <a:solidFill>
                    <a:srgbClr val="FFFFFF"/>
                  </a:solidFill>
                  <a:latin typeface="微軟正黑體" pitchFamily="34" charset="-120"/>
                  <a:ea typeface="微軟正黑體" pitchFamily="34" charset="-120"/>
                </a:rPr>
                <a:t>也成為圍棋界目前最夯的話題。</a:t>
              </a:r>
            </a:p>
          </p:txBody>
        </p:sp>
      </p:grpSp>
      <p:grpSp>
        <p:nvGrpSpPr>
          <p:cNvPr id="249871" name="群組 46"/>
          <p:cNvGrpSpPr>
            <a:grpSpLocks/>
          </p:cNvGrpSpPr>
          <p:nvPr/>
        </p:nvGrpSpPr>
        <p:grpSpPr bwMode="auto">
          <a:xfrm>
            <a:off x="6083300" y="4652963"/>
            <a:ext cx="2525713" cy="1444625"/>
            <a:chOff x="6085454" y="4869200"/>
            <a:chExt cx="2526313" cy="1443969"/>
          </a:xfrm>
        </p:grpSpPr>
        <p:sp>
          <p:nvSpPr>
            <p:cNvPr id="249872" name="矩形 40"/>
            <p:cNvSpPr>
              <a:spLocks noChangeArrowheads="1"/>
            </p:cNvSpPr>
            <p:nvPr/>
          </p:nvSpPr>
          <p:spPr bwMode="auto">
            <a:xfrm>
              <a:off x="6229474" y="5157240"/>
              <a:ext cx="2234212" cy="830997"/>
            </a:xfrm>
            <a:prstGeom prst="rect">
              <a:avLst/>
            </a:prstGeom>
            <a:noFill/>
            <a:ln w="9525">
              <a:noFill/>
              <a:miter lim="800000"/>
              <a:headEnd/>
              <a:tailEnd/>
            </a:ln>
          </p:spPr>
          <p:txBody>
            <a:bodyPr>
              <a:spAutoFit/>
            </a:bodyPr>
            <a:lstStyle/>
            <a:p>
              <a:r>
                <a:rPr lang="en-US" altLang="zh-TW" sz="800">
                  <a:solidFill>
                    <a:schemeClr val="bg1"/>
                  </a:solidFill>
                  <a:latin typeface="微軟正黑體" pitchFamily="34" charset="-120"/>
                  <a:ea typeface="微軟正黑體" pitchFamily="34" charset="-120"/>
                </a:rPr>
                <a:t>Master</a:t>
              </a:r>
              <a:r>
                <a:rPr lang="zh-TW" altLang="en-US" sz="800">
                  <a:solidFill>
                    <a:schemeClr val="bg1"/>
                  </a:solidFill>
                  <a:latin typeface="微軟正黑體" pitchFamily="34" charset="-120"/>
                  <a:ea typeface="微軟正黑體" pitchFamily="34" charset="-120"/>
                </a:rPr>
                <a:t>從去年</a:t>
              </a:r>
              <a:r>
                <a:rPr lang="en-US" altLang="zh-TW" sz="800">
                  <a:solidFill>
                    <a:schemeClr val="bg1"/>
                  </a:solidFill>
                  <a:latin typeface="微軟正黑體" pitchFamily="34" charset="-120"/>
                  <a:ea typeface="微軟正黑體" pitchFamily="34" charset="-120"/>
                </a:rPr>
                <a:t>12</a:t>
              </a:r>
              <a:r>
                <a:rPr lang="zh-TW" altLang="en-US" sz="800">
                  <a:solidFill>
                    <a:schemeClr val="bg1"/>
                  </a:solidFill>
                  <a:latin typeface="微軟正黑體" pitchFamily="34" charset="-120"/>
                  <a:ea typeface="微軟正黑體" pitchFamily="34" charset="-120"/>
                </a:rPr>
                <a:t>月</a:t>
              </a:r>
              <a:r>
                <a:rPr lang="en-US" altLang="zh-TW" sz="800">
                  <a:solidFill>
                    <a:schemeClr val="bg1"/>
                  </a:solidFill>
                  <a:latin typeface="微軟正黑體" pitchFamily="34" charset="-120"/>
                  <a:ea typeface="微軟正黑體" pitchFamily="34" charset="-120"/>
                </a:rPr>
                <a:t>29</a:t>
              </a:r>
              <a:r>
                <a:rPr lang="zh-TW" altLang="en-US" sz="800">
                  <a:solidFill>
                    <a:schemeClr val="bg1"/>
                  </a:solidFill>
                  <a:latin typeface="微軟正黑體" pitchFamily="34" charset="-120"/>
                  <a:ea typeface="微軟正黑體" pitchFamily="34" charset="-120"/>
                </a:rPr>
                <a:t>日在中國圍棋網站出現之後，如旋風般席捲中、日、韓、台各國高手，包括世界排名第一的中國柯潔、南韓第一人朴廷桓、史上第一個同時擁有日本</a:t>
              </a:r>
              <a:r>
                <a:rPr lang="en-US" altLang="zh-TW" sz="800">
                  <a:solidFill>
                    <a:schemeClr val="bg1"/>
                  </a:solidFill>
                  <a:latin typeface="微軟正黑體" pitchFamily="34" charset="-120"/>
                  <a:ea typeface="微軟正黑體" pitchFamily="34" charset="-120"/>
                </a:rPr>
                <a:t>7</a:t>
              </a:r>
              <a:r>
                <a:rPr lang="zh-TW" altLang="en-US" sz="800">
                  <a:solidFill>
                    <a:schemeClr val="bg1"/>
                  </a:solidFill>
                  <a:latin typeface="微軟正黑體" pitchFamily="34" charset="-120"/>
                  <a:ea typeface="微軟正黑體" pitchFamily="34" charset="-120"/>
                </a:rPr>
                <a:t>大頭銜的井山裕太、台灣紅面棋王周俊勳等，都是</a:t>
              </a:r>
              <a:r>
                <a:rPr lang="en-US" altLang="zh-TW" sz="800">
                  <a:solidFill>
                    <a:schemeClr val="bg1"/>
                  </a:solidFill>
                  <a:latin typeface="微軟正黑體" pitchFamily="34" charset="-120"/>
                  <a:ea typeface="微軟正黑體" pitchFamily="34" charset="-120"/>
                </a:rPr>
                <a:t>Master</a:t>
              </a:r>
              <a:r>
                <a:rPr lang="zh-TW" altLang="en-US" sz="800">
                  <a:solidFill>
                    <a:schemeClr val="bg1"/>
                  </a:solidFill>
                  <a:latin typeface="微軟正黑體" pitchFamily="34" charset="-120"/>
                  <a:ea typeface="微軟正黑體" pitchFamily="34" charset="-120"/>
                </a:rPr>
                <a:t>的手下敗將。</a:t>
              </a:r>
              <a:endParaRPr lang="en-US" altLang="zh-TW" sz="800">
                <a:solidFill>
                  <a:schemeClr val="bg1"/>
                </a:solidFill>
                <a:latin typeface="微軟正黑體" pitchFamily="34" charset="-120"/>
                <a:ea typeface="微軟正黑體" pitchFamily="34" charset="-120"/>
              </a:endParaRPr>
            </a:p>
          </p:txBody>
        </p:sp>
        <p:sp>
          <p:nvSpPr>
            <p:cNvPr id="249873" name="矩形 41"/>
            <p:cNvSpPr>
              <a:spLocks noChangeArrowheads="1"/>
            </p:cNvSpPr>
            <p:nvPr/>
          </p:nvSpPr>
          <p:spPr bwMode="auto">
            <a:xfrm>
              <a:off x="6085454" y="4869200"/>
              <a:ext cx="2526313" cy="338554"/>
            </a:xfrm>
            <a:prstGeom prst="rect">
              <a:avLst/>
            </a:prstGeom>
            <a:noFill/>
            <a:ln w="9525">
              <a:noFill/>
              <a:miter lim="800000"/>
              <a:headEnd/>
              <a:tailEnd/>
            </a:ln>
          </p:spPr>
          <p:txBody>
            <a:bodyPr>
              <a:spAutoFit/>
            </a:bodyPr>
            <a:lstStyle/>
            <a:p>
              <a:pPr algn="ctr"/>
              <a:r>
                <a:rPr lang="en-US" altLang="zh-TW" sz="1600" b="1">
                  <a:solidFill>
                    <a:schemeClr val="bg1"/>
                  </a:solidFill>
                  <a:latin typeface="微軟正黑體 Light" charset="-120"/>
                  <a:ea typeface="微軟正黑體 Light" charset="-120"/>
                </a:rPr>
                <a:t>Master</a:t>
              </a:r>
              <a:r>
                <a:rPr lang="zh-TW" altLang="en-US" sz="1600" b="1">
                  <a:solidFill>
                    <a:schemeClr val="bg1"/>
                  </a:solidFill>
                  <a:latin typeface="微軟正黑體 Light" charset="-120"/>
                  <a:ea typeface="微軟正黑體 Light" charset="-120"/>
                </a:rPr>
                <a:t>：我是</a:t>
              </a:r>
              <a:r>
                <a:rPr lang="en-US" altLang="zh-TW" sz="1600" b="1">
                  <a:solidFill>
                    <a:schemeClr val="bg1"/>
                  </a:solidFill>
                  <a:latin typeface="微軟正黑體 Light" charset="-120"/>
                  <a:ea typeface="微軟正黑體 Light" charset="-120"/>
                </a:rPr>
                <a:t>AlphaGo</a:t>
              </a:r>
              <a:endParaRPr lang="zh-TW" altLang="en-US" sz="1600" b="1">
                <a:solidFill>
                  <a:schemeClr val="bg1"/>
                </a:solidFill>
                <a:latin typeface="微軟正黑體 Light" charset="-120"/>
                <a:ea typeface="微軟正黑體 Light" charset="-120"/>
              </a:endParaRPr>
            </a:p>
          </p:txBody>
        </p:sp>
        <p:sp>
          <p:nvSpPr>
            <p:cNvPr id="249874" name="矩形 42"/>
            <p:cNvSpPr>
              <a:spLocks noChangeArrowheads="1"/>
            </p:cNvSpPr>
            <p:nvPr/>
          </p:nvSpPr>
          <p:spPr bwMode="auto">
            <a:xfrm>
              <a:off x="6227359" y="6036170"/>
              <a:ext cx="2205840" cy="276999"/>
            </a:xfrm>
            <a:prstGeom prst="rect">
              <a:avLst/>
            </a:prstGeom>
            <a:noFill/>
            <a:ln w="9525">
              <a:noFill/>
              <a:miter lim="800000"/>
              <a:headEnd/>
              <a:tailEnd/>
            </a:ln>
          </p:spPr>
          <p:txBody>
            <a:bodyPr>
              <a:spAutoFit/>
            </a:bodyPr>
            <a:lstStyle/>
            <a:p>
              <a:r>
                <a:rPr lang="zh-TW" altLang="en-US" sz="400">
                  <a:solidFill>
                    <a:srgbClr val="FFFFFF"/>
                  </a:solidFill>
                  <a:latin typeface="微軟正黑體" pitchFamily="34" charset="-120"/>
                  <a:ea typeface="微軟正黑體" pitchFamily="34" charset="-120"/>
                </a:rPr>
                <a:t>漫畫「棋靈王」中，主角佐為透過另一名主角進藤光之中，在圍棋網站化名為「</a:t>
              </a:r>
              <a:r>
                <a:rPr lang="en-US" altLang="zh-TW" sz="400">
                  <a:solidFill>
                    <a:srgbClr val="FFFFFF"/>
                  </a:solidFill>
                  <a:latin typeface="微軟正黑體" pitchFamily="34" charset="-120"/>
                  <a:ea typeface="微軟正黑體" pitchFamily="34" charset="-120"/>
                </a:rPr>
                <a:t>Sai</a:t>
              </a:r>
              <a:r>
                <a:rPr lang="zh-TW" altLang="en-US" sz="400">
                  <a:solidFill>
                    <a:srgbClr val="FFFFFF"/>
                  </a:solidFill>
                  <a:latin typeface="微軟正黑體" pitchFamily="34" charset="-120"/>
                  <a:ea typeface="微軟正黑體" pitchFamily="34" charset="-120"/>
                </a:rPr>
                <a:t>」，一路戰勝多名好手。</a:t>
              </a:r>
              <a:r>
                <a:rPr lang="en-US" altLang="zh-TW" sz="400">
                  <a:solidFill>
                    <a:srgbClr val="FFFFFF"/>
                  </a:solidFill>
                  <a:latin typeface="微軟正黑體" pitchFamily="34" charset="-120"/>
                  <a:ea typeface="微軟正黑體" pitchFamily="34" charset="-120"/>
                </a:rPr>
                <a:t>Master</a:t>
              </a:r>
              <a:r>
                <a:rPr lang="zh-TW" altLang="en-US" sz="400">
                  <a:solidFill>
                    <a:srgbClr val="FFFFFF"/>
                  </a:solidFill>
                  <a:latin typeface="微軟正黑體" pitchFamily="34" charset="-120"/>
                  <a:ea typeface="微軟正黑體" pitchFamily="34" charset="-120"/>
                </a:rPr>
                <a:t>的出現，也讓人聯想到</a:t>
              </a:r>
              <a:r>
                <a:rPr lang="en-US" altLang="zh-TW" sz="400">
                  <a:solidFill>
                    <a:srgbClr val="FFFFFF"/>
                  </a:solidFill>
                  <a:latin typeface="微軟正黑體" pitchFamily="34" charset="-120"/>
                  <a:ea typeface="微軟正黑體" pitchFamily="34" charset="-120"/>
                </a:rPr>
                <a:t>Sai</a:t>
              </a:r>
              <a:r>
                <a:rPr lang="zh-TW" altLang="en-US" sz="400">
                  <a:solidFill>
                    <a:srgbClr val="FFFFFF"/>
                  </a:solidFill>
                  <a:latin typeface="微軟正黑體" pitchFamily="34" charset="-120"/>
                  <a:ea typeface="微軟正黑體" pitchFamily="34" charset="-120"/>
                </a:rPr>
                <a:t>的情況。由於透過圍棋網站對奕，沒有人知道</a:t>
              </a:r>
              <a:r>
                <a:rPr lang="en-US" altLang="zh-TW" sz="400">
                  <a:solidFill>
                    <a:srgbClr val="FFFFFF"/>
                  </a:solidFill>
                  <a:latin typeface="微軟正黑體" pitchFamily="34" charset="-120"/>
                  <a:ea typeface="微軟正黑體" pitchFamily="34" charset="-120"/>
                </a:rPr>
                <a:t>Master</a:t>
              </a:r>
              <a:r>
                <a:rPr lang="zh-TW" altLang="en-US" sz="400">
                  <a:solidFill>
                    <a:srgbClr val="FFFFFF"/>
                  </a:solidFill>
                  <a:latin typeface="微軟正黑體" pitchFamily="34" charset="-120"/>
                  <a:ea typeface="微軟正黑體" pitchFamily="34" charset="-120"/>
                </a:rPr>
                <a:t>的真面目，尋找</a:t>
              </a:r>
              <a:r>
                <a:rPr lang="en-US" altLang="zh-TW" sz="400">
                  <a:solidFill>
                    <a:srgbClr val="FFFFFF"/>
                  </a:solidFill>
                  <a:latin typeface="微軟正黑體" pitchFamily="34" charset="-120"/>
                  <a:ea typeface="微軟正黑體" pitchFamily="34" charset="-120"/>
                </a:rPr>
                <a:t>Master</a:t>
              </a:r>
              <a:r>
                <a:rPr lang="zh-TW" altLang="en-US" sz="400">
                  <a:solidFill>
                    <a:srgbClr val="FFFFFF"/>
                  </a:solidFill>
                  <a:latin typeface="微軟正黑體" pitchFamily="34" charset="-120"/>
                  <a:ea typeface="微軟正黑體" pitchFamily="34" charset="-120"/>
                </a:rPr>
                <a:t>也成為圍棋界目前最夯的話題。</a:t>
              </a:r>
            </a:p>
          </p:txBody>
        </p:sp>
        <p:cxnSp>
          <p:nvCxnSpPr>
            <p:cNvPr id="36" name="直線接點 35"/>
            <p:cNvCxnSpPr>
              <a:cxnSpLocks/>
            </p:cNvCxnSpPr>
            <p:nvPr/>
          </p:nvCxnSpPr>
          <p:spPr>
            <a:xfrm flipH="1">
              <a:off x="6318872" y="5998987"/>
              <a:ext cx="62879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881" name="群組 26"/>
          <p:cNvGrpSpPr>
            <a:grpSpLocks/>
          </p:cNvGrpSpPr>
          <p:nvPr/>
        </p:nvGrpSpPr>
        <p:grpSpPr bwMode="auto">
          <a:xfrm>
            <a:off x="0" y="287338"/>
            <a:ext cx="9144000" cy="836612"/>
            <a:chOff x="0" y="216030"/>
            <a:chExt cx="9144000" cy="836640"/>
          </a:xfrm>
        </p:grpSpPr>
        <p:sp>
          <p:nvSpPr>
            <p:cNvPr id="250889" name="文字方塊 12"/>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2F7EAA"/>
                  </a:solidFill>
                  <a:latin typeface="微軟正黑體" pitchFamily="34" charset="-120"/>
                  <a:ea typeface="微軟正黑體" pitchFamily="34" charset="-120"/>
                </a:rPr>
                <a:t>｜</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15" name="直線接點 14"/>
            <p:cNvCxnSpPr>
              <a:cxnSpLocks/>
            </p:cNvCxnSpPr>
            <p:nvPr/>
          </p:nvCxnSpPr>
          <p:spPr>
            <a:xfrm>
              <a:off x="1852613" y="401773"/>
              <a:ext cx="2081212"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50891" name="矩形 18"/>
            <p:cNvSpPr>
              <a:spLocks noChangeArrowheads="1"/>
            </p:cNvSpPr>
            <p:nvPr/>
          </p:nvSpPr>
          <p:spPr bwMode="auto">
            <a:xfrm>
              <a:off x="2616313"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grpSp>
        <p:nvGrpSpPr>
          <p:cNvPr id="250882" name="群組 37"/>
          <p:cNvGrpSpPr>
            <a:grpSpLocks/>
          </p:cNvGrpSpPr>
          <p:nvPr/>
        </p:nvGrpSpPr>
        <p:grpSpPr bwMode="auto">
          <a:xfrm>
            <a:off x="2051725" y="1989138"/>
            <a:ext cx="5400675" cy="2579687"/>
            <a:chOff x="1907630" y="1856972"/>
            <a:chExt cx="5400750" cy="2580168"/>
          </a:xfrm>
        </p:grpSpPr>
        <p:sp>
          <p:nvSpPr>
            <p:cNvPr id="250887" name="矩形 10"/>
            <p:cNvSpPr>
              <a:spLocks noChangeArrowheads="1"/>
            </p:cNvSpPr>
            <p:nvPr/>
          </p:nvSpPr>
          <p:spPr bwMode="auto">
            <a:xfrm>
              <a:off x="1907630" y="3421477"/>
              <a:ext cx="3321741" cy="1015663"/>
            </a:xfrm>
            <a:prstGeom prst="rect">
              <a:avLst/>
            </a:prstGeom>
            <a:noFill/>
            <a:ln w="9525">
              <a:noFill/>
              <a:miter lim="800000"/>
              <a:headEnd/>
              <a:tailEnd/>
            </a:ln>
          </p:spPr>
          <p:txBody>
            <a:bodyPr>
              <a:spAutoFit/>
            </a:bodyPr>
            <a:lstStyle/>
            <a:p>
              <a:r>
                <a:rPr lang="zh-TW" altLang="en-US" sz="6000" b="1" dirty="0">
                  <a:solidFill>
                    <a:srgbClr val="2F7EAA"/>
                  </a:solidFill>
                  <a:latin typeface="Microsoft YaHei" panose="020B0503020204020204" pitchFamily="34" charset="-122"/>
                  <a:ea typeface="Microsoft YaHei" panose="020B0503020204020204" pitchFamily="34" charset="-122"/>
                </a:rPr>
                <a:t>休息一下</a:t>
              </a:r>
            </a:p>
          </p:txBody>
        </p:sp>
        <p:pic>
          <p:nvPicPr>
            <p:cNvPr id="250888" name="圖片 27"/>
            <p:cNvPicPr>
              <a:picLocks noChangeAspect="1"/>
            </p:cNvPicPr>
            <p:nvPr/>
          </p:nvPicPr>
          <p:blipFill>
            <a:blip r:embed="rId2"/>
            <a:srcRect/>
            <a:stretch>
              <a:fillRect/>
            </a:stretch>
          </p:blipFill>
          <p:spPr bwMode="auto">
            <a:xfrm>
              <a:off x="3347830" y="1856972"/>
              <a:ext cx="3960550" cy="2580168"/>
            </a:xfrm>
            <a:prstGeom prst="rect">
              <a:avLst/>
            </a:prstGeom>
            <a:noFill/>
            <a:ln w="9525">
              <a:noFill/>
              <a:miter lim="800000"/>
              <a:headEnd/>
              <a:tailEnd/>
            </a:ln>
          </p:spPr>
        </p:pic>
      </p:grpSp>
      <p:grpSp>
        <p:nvGrpSpPr>
          <p:cNvPr id="250883" name="群組 36"/>
          <p:cNvGrpSpPr>
            <a:grpSpLocks/>
          </p:cNvGrpSpPr>
          <p:nvPr/>
        </p:nvGrpSpPr>
        <p:grpSpPr bwMode="auto">
          <a:xfrm>
            <a:off x="0" y="5761038"/>
            <a:ext cx="9144000" cy="836612"/>
            <a:chOff x="0" y="5733320"/>
            <a:chExt cx="9144000" cy="836640"/>
          </a:xfrm>
        </p:grpSpPr>
        <p:sp>
          <p:nvSpPr>
            <p:cNvPr id="250884" name="文字方塊 33"/>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dirty="0">
                  <a:solidFill>
                    <a:srgbClr val="BFBFBF"/>
                  </a:solidFill>
                  <a:latin typeface="微軟正黑體" pitchFamily="34" charset="-120"/>
                  <a:ea typeface="微軟正黑體" pitchFamily="34" charset="-120"/>
                </a:rPr>
                <a:t>｜錯誤示範｜</a:t>
              </a:r>
              <a:r>
                <a:rPr lang="zh-TW" altLang="en-US" dirty="0">
                  <a:solidFill>
                    <a:srgbClr val="BFBFBF"/>
                  </a:solidFill>
                  <a:latin typeface="微軟正黑體" pitchFamily="34" charset="-120"/>
                  <a:ea typeface="微軟正黑體" pitchFamily="34" charset="-120"/>
                </a:rPr>
                <a:t>簡化｜美化｜設計</a:t>
              </a:r>
              <a:r>
                <a:rPr lang="zh-TW" altLang="en-US" sz="2400" dirty="0">
                  <a:solidFill>
                    <a:srgbClr val="2F7EAA"/>
                  </a:solidFill>
                  <a:latin typeface="微軟正黑體" pitchFamily="34" charset="-120"/>
                  <a:ea typeface="微軟正黑體" pitchFamily="34" charset="-120"/>
                </a:rPr>
                <a:t>｜</a:t>
              </a:r>
              <a:r>
                <a:rPr lang="zh-TW" altLang="en-US" sz="2400" dirty="0">
                  <a:solidFill>
                    <a:srgbClr val="BFBFBF"/>
                  </a:solidFill>
                  <a:latin typeface="微軟正黑體" pitchFamily="34" charset="-120"/>
                  <a:ea typeface="微軟正黑體" pitchFamily="34" charset="-120"/>
                </a:rPr>
                <a:t>故事｜講者｜總結｜素材分享｜梗｜</a:t>
              </a:r>
            </a:p>
          </p:txBody>
        </p:sp>
        <p:cxnSp>
          <p:nvCxnSpPr>
            <p:cNvPr id="35" name="直線接點 34"/>
            <p:cNvCxnSpPr>
              <a:cxnSpLocks/>
            </p:cNvCxnSpPr>
            <p:nvPr/>
          </p:nvCxnSpPr>
          <p:spPr>
            <a:xfrm>
              <a:off x="1860550" y="6442956"/>
              <a:ext cx="2081213"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50886" name="矩形 35"/>
            <p:cNvSpPr>
              <a:spLocks noChangeArrowheads="1"/>
            </p:cNvSpPr>
            <p:nvPr/>
          </p:nvSpPr>
          <p:spPr bwMode="auto">
            <a:xfrm>
              <a:off x="2624780"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sp>
        <p:nvSpPr>
          <p:cNvPr id="13" name="文字方塊 12">
            <a:extLst>
              <a:ext uri="{FF2B5EF4-FFF2-40B4-BE49-F238E27FC236}">
                <a16:creationId xmlns:a16="http://schemas.microsoft.com/office/drawing/2014/main" id="{0359A3BC-3ABE-4A32-BA59-15A0A7AF7723}"/>
              </a:ext>
            </a:extLst>
          </p:cNvPr>
          <p:cNvSpPr txBox="1"/>
          <p:nvPr/>
        </p:nvSpPr>
        <p:spPr>
          <a:xfrm>
            <a:off x="1572166" y="3214797"/>
            <a:ext cx="2088293" cy="338554"/>
          </a:xfrm>
          <a:prstGeom prst="rect">
            <a:avLst/>
          </a:prstGeom>
          <a:noFill/>
        </p:spPr>
        <p:txBody>
          <a:bodyPr wrap="square">
            <a:spAutoFit/>
          </a:bodyPr>
          <a:lstStyle/>
          <a:p>
            <a:pPr>
              <a:defRPr/>
            </a:pPr>
            <a:r>
              <a:rPr lang="zh-TW" altLang="en-US" sz="1600" b="1" dirty="0">
                <a:solidFill>
                  <a:srgbClr val="C00000"/>
                </a:solidFill>
                <a:latin typeface="+mj-ea"/>
                <a:ea typeface="+mj-ea"/>
              </a:rPr>
              <a:t>已經超過 </a:t>
            </a:r>
            <a:r>
              <a:rPr lang="en-US" altLang="zh-TW" sz="1600" b="1" dirty="0">
                <a:solidFill>
                  <a:srgbClr val="C00000"/>
                </a:solidFill>
                <a:latin typeface="+mj-ea"/>
                <a:ea typeface="+mj-ea"/>
              </a:rPr>
              <a:t>200</a:t>
            </a:r>
            <a:r>
              <a:rPr lang="zh-TW" altLang="en-US" sz="1600" b="1" dirty="0">
                <a:solidFill>
                  <a:srgbClr val="C00000"/>
                </a:solidFill>
                <a:latin typeface="+mj-ea"/>
                <a:ea typeface="+mj-ea"/>
              </a:rPr>
              <a:t> 頁了</a:t>
            </a:r>
            <a:r>
              <a:rPr lang="en-US" altLang="zh-TW" sz="1600" b="1" dirty="0">
                <a:solidFill>
                  <a:srgbClr val="C00000"/>
                </a:solidFill>
                <a:latin typeface="+mj-ea"/>
                <a:ea typeface="+mj-ea"/>
              </a:rPr>
              <a:t>…</a:t>
            </a:r>
            <a:endParaRPr lang="zh-TW" altLang="en-US" sz="1600" b="1" dirty="0">
              <a:solidFill>
                <a:srgbClr val="C00000"/>
              </a:solidFill>
              <a:latin typeface="+mj-ea"/>
              <a:ea typeface="+mj-ea"/>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矩形 9"/>
          <p:cNvSpPr>
            <a:spLocks noChangeArrowheads="1"/>
          </p:cNvSpPr>
          <p:nvPr/>
        </p:nvSpPr>
        <p:spPr bwMode="auto">
          <a:xfrm>
            <a:off x="1196975" y="2300288"/>
            <a:ext cx="4311650" cy="2246312"/>
          </a:xfrm>
          <a:prstGeom prst="rect">
            <a:avLst/>
          </a:prstGeom>
          <a:noFill/>
          <a:ln w="9525">
            <a:noFill/>
            <a:miter lim="800000"/>
            <a:headEnd/>
            <a:tailEnd/>
          </a:ln>
        </p:spPr>
        <p:txBody>
          <a:bodyPr>
            <a:spAutoFit/>
          </a:bodyPr>
          <a:lstStyle/>
          <a:p>
            <a:r>
              <a:rPr lang="zh-TW" altLang="en-US" sz="14000" b="1" dirty="0">
                <a:solidFill>
                  <a:srgbClr val="2F7EAA"/>
                </a:solidFill>
                <a:latin typeface="Microsoft YaHei" panose="020B0503020204020204" pitchFamily="34" charset="-122"/>
                <a:ea typeface="Microsoft YaHei" panose="020B0503020204020204" pitchFamily="34" charset="-122"/>
              </a:rPr>
              <a:t>故事</a:t>
            </a:r>
            <a:endParaRPr lang="en-US" altLang="zh-TW" sz="14000" b="1" dirty="0">
              <a:solidFill>
                <a:srgbClr val="2F7EAA"/>
              </a:solidFill>
              <a:latin typeface="Microsoft YaHei" panose="020B0503020204020204" pitchFamily="34" charset="-122"/>
              <a:ea typeface="Microsoft YaHei" panose="020B0503020204020204" pitchFamily="34" charset="-122"/>
            </a:endParaRPr>
          </a:p>
        </p:txBody>
      </p:sp>
      <p:sp>
        <p:nvSpPr>
          <p:cNvPr id="11" name="矩形 10"/>
          <p:cNvSpPr/>
          <p:nvPr/>
        </p:nvSpPr>
        <p:spPr>
          <a:xfrm>
            <a:off x="5220090" y="2916238"/>
            <a:ext cx="3321050" cy="1014412"/>
          </a:xfrm>
          <a:prstGeom prst="rect">
            <a:avLst/>
          </a:prstGeom>
        </p:spPr>
        <p:txBody>
          <a:bodyPr>
            <a:spAutoFit/>
          </a:bodyPr>
          <a:lstStyle/>
          <a:p>
            <a:pPr>
              <a:defRPr/>
            </a:pPr>
            <a:r>
              <a:rPr lang="zh-TW" altLang="en-US" sz="6000" b="1" dirty="0">
                <a:solidFill>
                  <a:srgbClr val="2F7EAA"/>
                </a:solidFill>
                <a:latin typeface="Microsoft YaHei" panose="020B0503020204020204" pitchFamily="34" charset="-122"/>
                <a:ea typeface="Microsoft YaHei" panose="020B0503020204020204" pitchFamily="34" charset="-122"/>
              </a:rPr>
              <a:t>簡報架構</a:t>
            </a:r>
          </a:p>
        </p:txBody>
      </p:sp>
      <p:grpSp>
        <p:nvGrpSpPr>
          <p:cNvPr id="251908" name="群組 14"/>
          <p:cNvGrpSpPr>
            <a:grpSpLocks/>
          </p:cNvGrpSpPr>
          <p:nvPr/>
        </p:nvGrpSpPr>
        <p:grpSpPr bwMode="auto">
          <a:xfrm>
            <a:off x="0" y="287338"/>
            <a:ext cx="9144000" cy="836612"/>
            <a:chOff x="0" y="216030"/>
            <a:chExt cx="9144000" cy="836640"/>
          </a:xfrm>
        </p:grpSpPr>
        <p:sp>
          <p:nvSpPr>
            <p:cNvPr id="251913" name="文字方塊 15"/>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a:t>
              </a:r>
              <a:r>
                <a:rPr lang="zh-TW" altLang="en-US" sz="2400" b="1">
                  <a:solidFill>
                    <a:srgbClr val="2F7EAA"/>
                  </a:solidFill>
                  <a:latin typeface="微軟正黑體" pitchFamily="34" charset="-120"/>
                  <a:ea typeface="微軟正黑體" pitchFamily="34" charset="-120"/>
                </a:rPr>
                <a:t>故事</a:t>
              </a:r>
              <a:r>
                <a:rPr lang="zh-TW" altLang="en-US" sz="2400">
                  <a:solidFill>
                    <a:srgbClr val="BFBFBF"/>
                  </a:solidFill>
                  <a:latin typeface="微軟正黑體" pitchFamily="34" charset="-120"/>
                  <a:ea typeface="微軟正黑體" pitchFamily="34" charset="-120"/>
                </a:rPr>
                <a:t>｜講者｜總結｜素材分享｜梗｜</a:t>
              </a:r>
            </a:p>
          </p:txBody>
        </p:sp>
        <p:cxnSp>
          <p:nvCxnSpPr>
            <p:cNvPr id="17" name="直線接點 16"/>
            <p:cNvCxnSpPr>
              <a:cxnSpLocks/>
            </p:cNvCxnSpPr>
            <p:nvPr/>
          </p:nvCxnSpPr>
          <p:spPr>
            <a:xfrm>
              <a:off x="1852613" y="401773"/>
              <a:ext cx="2081212"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51915" name="矩形 17"/>
            <p:cNvSpPr>
              <a:spLocks noChangeArrowheads="1"/>
            </p:cNvSpPr>
            <p:nvPr/>
          </p:nvSpPr>
          <p:spPr bwMode="auto">
            <a:xfrm>
              <a:off x="2616313"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grpSp>
        <p:nvGrpSpPr>
          <p:cNvPr id="251909" name="群組 18"/>
          <p:cNvGrpSpPr>
            <a:grpSpLocks/>
          </p:cNvGrpSpPr>
          <p:nvPr/>
        </p:nvGrpSpPr>
        <p:grpSpPr bwMode="auto">
          <a:xfrm>
            <a:off x="0" y="5761038"/>
            <a:ext cx="9144000" cy="836612"/>
            <a:chOff x="0" y="5733320"/>
            <a:chExt cx="9144000" cy="836640"/>
          </a:xfrm>
        </p:grpSpPr>
        <p:sp>
          <p:nvSpPr>
            <p:cNvPr id="251910" name="文字方塊 19"/>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a:t>
              </a:r>
              <a:r>
                <a:rPr lang="zh-TW" altLang="en-US" sz="2400" b="1">
                  <a:solidFill>
                    <a:srgbClr val="2F7EAA"/>
                  </a:solidFill>
                  <a:latin typeface="微軟正黑體" pitchFamily="34" charset="-120"/>
                  <a:ea typeface="微軟正黑體" pitchFamily="34" charset="-120"/>
                </a:rPr>
                <a:t>故事</a:t>
              </a:r>
              <a:r>
                <a:rPr lang="zh-TW" altLang="en-US" sz="2400">
                  <a:solidFill>
                    <a:srgbClr val="BFBFBF"/>
                  </a:solidFill>
                  <a:latin typeface="微軟正黑體" pitchFamily="34" charset="-120"/>
                  <a:ea typeface="微軟正黑體" pitchFamily="34" charset="-120"/>
                </a:rPr>
                <a:t>｜講者｜總結｜素材分享｜梗｜</a:t>
              </a:r>
            </a:p>
          </p:txBody>
        </p:sp>
        <p:cxnSp>
          <p:nvCxnSpPr>
            <p:cNvPr id="21" name="直線接點 20"/>
            <p:cNvCxnSpPr>
              <a:cxnSpLocks/>
            </p:cNvCxnSpPr>
            <p:nvPr/>
          </p:nvCxnSpPr>
          <p:spPr>
            <a:xfrm>
              <a:off x="1860550" y="6442956"/>
              <a:ext cx="2081213"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51912" name="矩形 21"/>
            <p:cNvSpPr>
              <a:spLocks noChangeArrowheads="1"/>
            </p:cNvSpPr>
            <p:nvPr/>
          </p:nvSpPr>
          <p:spPr bwMode="auto">
            <a:xfrm>
              <a:off x="2624780"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sp>
        <p:nvSpPr>
          <p:cNvPr id="13" name="矩形 12">
            <a:extLst>
              <a:ext uri="{FF2B5EF4-FFF2-40B4-BE49-F238E27FC236}">
                <a16:creationId xmlns:a16="http://schemas.microsoft.com/office/drawing/2014/main" id="{6408A62A-05E5-4053-9AF8-BFB62C59A8A8}"/>
              </a:ext>
            </a:extLst>
          </p:cNvPr>
          <p:cNvSpPr/>
          <p:nvPr/>
        </p:nvSpPr>
        <p:spPr>
          <a:xfrm>
            <a:off x="785946" y="1560513"/>
            <a:ext cx="266567" cy="3736975"/>
          </a:xfrm>
          <a:prstGeom prst="rect">
            <a:avLst/>
          </a:prstGeom>
          <a:effectLst/>
        </p:spPr>
        <p:style>
          <a:lnRef idx="0">
            <a:schemeClr val="accent1"/>
          </a:lnRef>
          <a:fillRef idx="3">
            <a:schemeClr val="accent1"/>
          </a:fillRef>
          <a:effectRef idx="3">
            <a:schemeClr val="accent1"/>
          </a:effectRef>
          <a:fontRef idx="minor">
            <a:schemeClr val="lt1"/>
          </a:fontRef>
        </p:style>
        <p:txBody>
          <a:bodyPr anchor="ctr"/>
          <a:lstStyle/>
          <a:p>
            <a:pPr algn="ctr"/>
            <a:endParaRPr lang="zh-TW" altLang="en-US">
              <a:solidFill>
                <a:schemeClr val="tx1"/>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52930" name="矩形 3"/>
          <p:cNvSpPr>
            <a:spLocks noChangeArrowheads="1"/>
          </p:cNvSpPr>
          <p:nvPr/>
        </p:nvSpPr>
        <p:spPr bwMode="auto">
          <a:xfrm>
            <a:off x="2484438" y="438150"/>
            <a:ext cx="5543550" cy="830263"/>
          </a:xfrm>
          <a:prstGeom prst="rect">
            <a:avLst/>
          </a:prstGeom>
          <a:noFill/>
          <a:ln w="9525">
            <a:noFill/>
            <a:miter lim="800000"/>
            <a:headEnd/>
            <a:tailEnd/>
          </a:ln>
        </p:spPr>
        <p:txBody>
          <a:bodyPr>
            <a:spAutoFit/>
          </a:bodyPr>
          <a:lstStyle/>
          <a:p>
            <a:r>
              <a:rPr lang="en-US" altLang="zh-TW" sz="2400" b="1">
                <a:solidFill>
                  <a:srgbClr val="FF0000"/>
                </a:solidFill>
                <a:latin typeface="微軟正黑體" pitchFamily="34" charset="-120"/>
                <a:ea typeface="微軟正黑體" pitchFamily="34" charset="-120"/>
              </a:rPr>
              <a:t>《</a:t>
            </a:r>
            <a:r>
              <a:rPr lang="zh-TW" altLang="en-US" sz="2400" b="1">
                <a:solidFill>
                  <a:srgbClr val="FF0000"/>
                </a:solidFill>
                <a:latin typeface="微軟正黑體" pitchFamily="34" charset="-120"/>
                <a:ea typeface="微軟正黑體" pitchFamily="34" charset="-120"/>
              </a:rPr>
              <a:t>簡報</a:t>
            </a:r>
            <a:r>
              <a:rPr lang="en-US" altLang="zh-TW" sz="2400" b="1">
                <a:solidFill>
                  <a:srgbClr val="FF0000"/>
                </a:solidFill>
                <a:latin typeface="微軟正黑體" pitchFamily="34" charset="-120"/>
                <a:ea typeface="微軟正黑體" pitchFamily="34" charset="-120"/>
              </a:rPr>
              <a:t>Show and Tell》</a:t>
            </a:r>
            <a:br>
              <a:rPr lang="en-US" altLang="zh-TW" sz="2400" b="1">
                <a:solidFill>
                  <a:srgbClr val="FF0000"/>
                </a:solidFill>
                <a:latin typeface="微軟正黑體" pitchFamily="34" charset="-120"/>
                <a:ea typeface="微軟正黑體" pitchFamily="34" charset="-120"/>
              </a:rPr>
            </a:br>
            <a:r>
              <a:rPr lang="zh-TW" altLang="en-US" sz="2400" b="1">
                <a:solidFill>
                  <a:srgbClr val="FF0000"/>
                </a:solidFill>
                <a:latin typeface="微軟正黑體" pitchFamily="34" charset="-120"/>
                <a:ea typeface="微軟正黑體" pitchFamily="34" charset="-120"/>
              </a:rPr>
              <a:t>講故事秀圖片，輕鬆說服全世界</a:t>
            </a:r>
          </a:p>
        </p:txBody>
      </p:sp>
      <p:pic>
        <p:nvPicPr>
          <p:cNvPr id="252931" name="Picture 2" descr="「youtube icon」的圖片搜尋結果"/>
          <p:cNvPicPr>
            <a:picLocks noChangeAspect="1" noChangeArrowheads="1"/>
          </p:cNvPicPr>
          <p:nvPr/>
        </p:nvPicPr>
        <p:blipFill>
          <a:blip r:embed="rId2"/>
          <a:srcRect/>
          <a:stretch>
            <a:fillRect/>
          </a:stretch>
        </p:blipFill>
        <p:spPr bwMode="auto">
          <a:xfrm>
            <a:off x="684213" y="531813"/>
            <a:ext cx="1390650" cy="981075"/>
          </a:xfrm>
          <a:prstGeom prst="rect">
            <a:avLst/>
          </a:prstGeom>
          <a:noFill/>
          <a:ln w="9525">
            <a:noFill/>
            <a:miter lim="800000"/>
            <a:headEnd/>
            <a:tailEnd/>
          </a:ln>
        </p:spPr>
      </p:pic>
      <p:sp>
        <p:nvSpPr>
          <p:cNvPr id="252932" name="矩形 6"/>
          <p:cNvSpPr>
            <a:spLocks noChangeArrowheads="1"/>
          </p:cNvSpPr>
          <p:nvPr/>
        </p:nvSpPr>
        <p:spPr bwMode="auto">
          <a:xfrm>
            <a:off x="2484438" y="1196975"/>
            <a:ext cx="6551612" cy="369332"/>
          </a:xfrm>
          <a:prstGeom prst="rect">
            <a:avLst/>
          </a:prstGeom>
          <a:noFill/>
          <a:ln w="9525">
            <a:noFill/>
            <a:miter lim="800000"/>
            <a:headEnd/>
            <a:tailEnd/>
          </a:ln>
        </p:spPr>
        <p:txBody>
          <a:bodyPr>
            <a:spAutoFit/>
          </a:bodyPr>
          <a:lstStyle/>
          <a:p>
            <a:r>
              <a:rPr lang="en-US" altLang="zh-TW" dirty="0">
                <a:solidFill>
                  <a:schemeClr val="bg1"/>
                </a:solidFill>
                <a:latin typeface="微軟正黑體" pitchFamily="34" charset="-120"/>
                <a:ea typeface="微軟正黑體" pitchFamily="34" charset="-120"/>
                <a:hlinkClick r:id="rId3">
                  <a:extLst>
                    <a:ext uri="{A12FA001-AC4F-418D-AE19-62706E023703}">
                      <ahyp:hlinkClr xmlns:ahyp="http://schemas.microsoft.com/office/drawing/2018/hyperlinkcolor" val="tx"/>
                    </a:ext>
                  </a:extLst>
                </a:hlinkClick>
              </a:rPr>
              <a:t>https://www.youtube.com/watch?v=dQLYqfeaf_Y</a:t>
            </a:r>
            <a:endParaRPr lang="en-US" altLang="zh-TW" dirty="0">
              <a:solidFill>
                <a:schemeClr val="bg1"/>
              </a:solidFill>
              <a:latin typeface="微軟正黑體" pitchFamily="34" charset="-120"/>
              <a:ea typeface="微軟正黑體" pitchFamily="34" charset="-120"/>
            </a:endParaRPr>
          </a:p>
        </p:txBody>
      </p:sp>
      <p:pic>
        <p:nvPicPr>
          <p:cNvPr id="252933" name="圖片 1"/>
          <p:cNvPicPr>
            <a:picLocks noChangeAspect="1"/>
          </p:cNvPicPr>
          <p:nvPr/>
        </p:nvPicPr>
        <p:blipFill>
          <a:blip r:embed="rId4"/>
          <a:srcRect/>
          <a:stretch>
            <a:fillRect/>
          </a:stretch>
        </p:blipFill>
        <p:spPr bwMode="auto">
          <a:xfrm>
            <a:off x="557213" y="1916113"/>
            <a:ext cx="8029575" cy="4549775"/>
          </a:xfrm>
          <a:prstGeom prst="rect">
            <a:avLst/>
          </a:prstGeom>
          <a:noFill/>
          <a:ln w="9525">
            <a:noFill/>
            <a:miter lim="800000"/>
            <a:headEnd/>
            <a:tailEnd/>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3954" name="圖片 1"/>
          <p:cNvPicPr>
            <a:picLocks noChangeAspect="1"/>
          </p:cNvPicPr>
          <p:nvPr/>
        </p:nvPicPr>
        <p:blipFill>
          <a:blip r:embed="rId2"/>
          <a:srcRect/>
          <a:stretch>
            <a:fillRect/>
          </a:stretch>
        </p:blipFill>
        <p:spPr bwMode="auto">
          <a:xfrm>
            <a:off x="1482725" y="1196975"/>
            <a:ext cx="6178550" cy="4664075"/>
          </a:xfrm>
          <a:prstGeom prst="rect">
            <a:avLst/>
          </a:prstGeom>
          <a:noFill/>
          <a:ln w="9525">
            <a:noFill/>
            <a:miter lim="800000"/>
            <a:headEnd/>
            <a:tailEnd/>
          </a:ln>
        </p:spPr>
      </p:pic>
      <p:sp>
        <p:nvSpPr>
          <p:cNvPr id="253955" name="矩形 2"/>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3794"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4978" name="群組 27"/>
          <p:cNvGrpSpPr>
            <a:grpSpLocks/>
          </p:cNvGrpSpPr>
          <p:nvPr/>
        </p:nvGrpSpPr>
        <p:grpSpPr bwMode="auto">
          <a:xfrm>
            <a:off x="2011363" y="1670050"/>
            <a:ext cx="5006975" cy="1389063"/>
            <a:chOff x="2189285" y="1503485"/>
            <a:chExt cx="5007982" cy="1388331"/>
          </a:xfrm>
        </p:grpSpPr>
        <p:sp>
          <p:nvSpPr>
            <p:cNvPr id="17" name="手繪多邊形 16"/>
            <p:cNvSpPr/>
            <p:nvPr/>
          </p:nvSpPr>
          <p:spPr>
            <a:xfrm>
              <a:off x="2189285" y="1503485"/>
              <a:ext cx="4650722" cy="1388331"/>
            </a:xfrm>
            <a:custGeom>
              <a:avLst/>
              <a:gdLst>
                <a:gd name="connsiteX0" fmla="*/ 0 w 4651130"/>
                <a:gd name="connsiteY0" fmla="*/ 1362807 h 1388331"/>
                <a:gd name="connsiteX1" fmla="*/ 1002323 w 4651130"/>
                <a:gd name="connsiteY1" fmla="*/ 1354015 h 1388331"/>
                <a:gd name="connsiteX2" fmla="*/ 2444261 w 4651130"/>
                <a:gd name="connsiteY2" fmla="*/ 1028700 h 1388331"/>
                <a:gd name="connsiteX3" fmla="*/ 3763107 w 4651130"/>
                <a:gd name="connsiteY3" fmla="*/ 518746 h 1388331"/>
                <a:gd name="connsiteX4" fmla="*/ 4651130 w 4651130"/>
                <a:gd name="connsiteY4" fmla="*/ 0 h 1388331"/>
                <a:gd name="connsiteX5" fmla="*/ 4651130 w 4651130"/>
                <a:gd name="connsiteY5" fmla="*/ 0 h 138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1130" h="1388331">
                  <a:moveTo>
                    <a:pt x="0" y="1362807"/>
                  </a:moveTo>
                  <a:cubicBezTo>
                    <a:pt x="297473" y="1386253"/>
                    <a:pt x="594946" y="1409699"/>
                    <a:pt x="1002323" y="1354015"/>
                  </a:cubicBezTo>
                  <a:cubicBezTo>
                    <a:pt x="1409700" y="1298331"/>
                    <a:pt x="1984130" y="1167911"/>
                    <a:pt x="2444261" y="1028700"/>
                  </a:cubicBezTo>
                  <a:cubicBezTo>
                    <a:pt x="2904392" y="889488"/>
                    <a:pt x="3395296" y="690196"/>
                    <a:pt x="3763107" y="518746"/>
                  </a:cubicBezTo>
                  <a:cubicBezTo>
                    <a:pt x="4130919" y="347296"/>
                    <a:pt x="4651130" y="0"/>
                    <a:pt x="4651130" y="0"/>
                  </a:cubicBezTo>
                  <a:lnTo>
                    <a:pt x="4651130" y="0"/>
                  </a:lnTo>
                </a:path>
              </a:pathLst>
            </a:custGeom>
            <a:ln w="38100">
              <a:headEnd type="oval" w="lg" len="lg"/>
              <a:tailEnd type="triangle" w="lg" len="lg"/>
            </a:ln>
          </p:spPr>
          <p:style>
            <a:lnRef idx="3">
              <a:schemeClr val="dk1"/>
            </a:lnRef>
            <a:fillRef idx="0">
              <a:schemeClr val="dk1"/>
            </a:fillRef>
            <a:effectRef idx="2">
              <a:schemeClr val="dk1"/>
            </a:effectRef>
            <a:fontRef idx="minor">
              <a:schemeClr val="tx1"/>
            </a:fontRef>
          </p:style>
          <p:txBody>
            <a:bodyPr anchor="ctr"/>
            <a:lstStyle/>
            <a:p>
              <a:pPr algn="ctr">
                <a:defRPr/>
              </a:pPr>
              <a:endParaRPr lang="zh-TW" altLang="en-US"/>
            </a:p>
          </p:txBody>
        </p:sp>
        <p:grpSp>
          <p:nvGrpSpPr>
            <p:cNvPr id="254989" name="群組 19"/>
            <p:cNvGrpSpPr>
              <a:grpSpLocks/>
            </p:cNvGrpSpPr>
            <p:nvPr/>
          </p:nvGrpSpPr>
          <p:grpSpPr bwMode="auto">
            <a:xfrm rot="300000">
              <a:off x="7051709" y="1633712"/>
              <a:ext cx="145558" cy="726209"/>
              <a:chOff x="7596420" y="1772769"/>
              <a:chExt cx="145558" cy="726209"/>
            </a:xfrm>
          </p:grpSpPr>
          <p:sp>
            <p:nvSpPr>
              <p:cNvPr id="18" name="梯形 17"/>
              <p:cNvSpPr/>
              <p:nvPr/>
            </p:nvSpPr>
            <p:spPr>
              <a:xfrm flipV="1">
                <a:off x="7595714" y="1772263"/>
                <a:ext cx="146079" cy="504559"/>
              </a:xfrm>
              <a:prstGeom prst="trapezoid">
                <a:avLst>
                  <a:gd name="adj" fmla="val 29070"/>
                </a:avLst>
              </a:prstGeom>
              <a:solidFill>
                <a:srgbClr val="EB030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9" name="橢圓 18"/>
              <p:cNvSpPr/>
              <p:nvPr/>
            </p:nvSpPr>
            <p:spPr>
              <a:xfrm>
                <a:off x="7594278" y="2354707"/>
                <a:ext cx="144492" cy="144387"/>
              </a:xfrm>
              <a:prstGeom prst="ellipse">
                <a:avLst/>
              </a:prstGeom>
              <a:solidFill>
                <a:srgbClr val="EB030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grpSp>
      <p:sp>
        <p:nvSpPr>
          <p:cNvPr id="21" name="文字方塊 20"/>
          <p:cNvSpPr txBox="1"/>
          <p:nvPr/>
        </p:nvSpPr>
        <p:spPr>
          <a:xfrm>
            <a:off x="466725" y="427038"/>
            <a:ext cx="3960813" cy="1076325"/>
          </a:xfrm>
          <a:prstGeom prst="rect">
            <a:avLst/>
          </a:prstGeom>
          <a:noFill/>
        </p:spPr>
        <p:txBody>
          <a:bodyPr>
            <a:spAutoFit/>
          </a:bodyPr>
          <a:lstStyle/>
          <a:p>
            <a:pPr>
              <a:defRPr/>
            </a:pPr>
            <a:r>
              <a:rPr lang="zh-TW" altLang="en-US" sz="3200" b="1" dirty="0">
                <a:solidFill>
                  <a:srgbClr val="FF0000"/>
                </a:solidFill>
                <a:latin typeface="+mn-ea"/>
                <a:ea typeface="+mn-ea"/>
              </a:rPr>
              <a:t>成功的簡報建立在</a:t>
            </a:r>
            <a:endParaRPr lang="en-US" altLang="zh-TW" sz="3200" b="1" dirty="0">
              <a:solidFill>
                <a:srgbClr val="FF0000"/>
              </a:solidFill>
              <a:latin typeface="+mn-ea"/>
              <a:ea typeface="+mn-ea"/>
            </a:endParaRPr>
          </a:p>
          <a:p>
            <a:pPr>
              <a:defRPr/>
            </a:pPr>
            <a:r>
              <a:rPr lang="zh-TW" altLang="en-US" sz="3200" b="1" dirty="0">
                <a:solidFill>
                  <a:srgbClr val="FF0000"/>
                </a:solidFill>
                <a:latin typeface="+mn-ea"/>
                <a:ea typeface="+mn-ea"/>
              </a:rPr>
              <a:t>清楚的故事架構上。</a:t>
            </a:r>
          </a:p>
        </p:txBody>
      </p:sp>
      <p:sp>
        <p:nvSpPr>
          <p:cNvPr id="22" name="文字方塊 21"/>
          <p:cNvSpPr txBox="1"/>
          <p:nvPr/>
        </p:nvSpPr>
        <p:spPr>
          <a:xfrm>
            <a:off x="1274763" y="3629025"/>
            <a:ext cx="6480175" cy="400050"/>
          </a:xfrm>
          <a:prstGeom prst="rect">
            <a:avLst/>
          </a:prstGeom>
          <a:noFill/>
        </p:spPr>
        <p:txBody>
          <a:bodyPr>
            <a:spAutoFit/>
          </a:bodyPr>
          <a:lstStyle/>
          <a:p>
            <a:pPr algn="ctr">
              <a:defRPr/>
            </a:pPr>
            <a:r>
              <a:rPr lang="zh-TW" altLang="en-US" sz="2000" b="1" dirty="0">
                <a:solidFill>
                  <a:srgbClr val="FF0000"/>
                </a:solidFill>
                <a:latin typeface="+mn-ea"/>
                <a:ea typeface="+mn-ea"/>
              </a:rPr>
              <a:t>好的簡報總是會有清楚的故事架構。</a:t>
            </a:r>
          </a:p>
        </p:txBody>
      </p:sp>
      <p:pic>
        <p:nvPicPr>
          <p:cNvPr id="254981" name="圖片 24"/>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6589713" y="4786313"/>
            <a:ext cx="2232025" cy="715962"/>
          </a:xfrm>
          <a:prstGeom prst="rect">
            <a:avLst/>
          </a:prstGeom>
          <a:noFill/>
          <a:ln w="9525">
            <a:noFill/>
            <a:miter lim="800000"/>
            <a:headEnd/>
            <a:tailEnd/>
          </a:ln>
        </p:spPr>
      </p:pic>
      <p:pic>
        <p:nvPicPr>
          <p:cNvPr id="254982" name="圖片 25"/>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3276600" y="4606925"/>
            <a:ext cx="2919413" cy="895350"/>
          </a:xfrm>
          <a:prstGeom prst="rect">
            <a:avLst/>
          </a:prstGeom>
          <a:noFill/>
          <a:ln w="9525">
            <a:noFill/>
            <a:miter lim="800000"/>
            <a:headEnd/>
            <a:tailEnd/>
          </a:ln>
        </p:spPr>
      </p:pic>
      <p:pic>
        <p:nvPicPr>
          <p:cNvPr id="254983" name="圖片 26"/>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395288" y="4757738"/>
            <a:ext cx="2232025" cy="704850"/>
          </a:xfrm>
          <a:prstGeom prst="rect">
            <a:avLst/>
          </a:prstGeom>
          <a:noFill/>
          <a:ln w="9525">
            <a:noFill/>
            <a:miter lim="800000"/>
            <a:headEnd/>
            <a:tailEnd/>
          </a:ln>
        </p:spPr>
      </p:pic>
      <p:sp>
        <p:nvSpPr>
          <p:cNvPr id="31" name="文字方塊 30"/>
          <p:cNvSpPr txBox="1"/>
          <p:nvPr/>
        </p:nvSpPr>
        <p:spPr>
          <a:xfrm>
            <a:off x="400050" y="5692775"/>
            <a:ext cx="2297113" cy="400050"/>
          </a:xfrm>
          <a:prstGeom prst="rect">
            <a:avLst/>
          </a:prstGeom>
          <a:noFill/>
        </p:spPr>
        <p:txBody>
          <a:bodyPr>
            <a:spAutoFit/>
          </a:bodyPr>
          <a:lstStyle/>
          <a:p>
            <a:pPr>
              <a:defRPr/>
            </a:pPr>
            <a:r>
              <a:rPr lang="zh-TW" altLang="en-US" sz="2000" b="1" dirty="0">
                <a:solidFill>
                  <a:srgbClr val="FF0000"/>
                </a:solidFill>
                <a:latin typeface="+mn-ea"/>
                <a:ea typeface="+mn-ea"/>
              </a:rPr>
              <a:t>它不會沒完沒了。</a:t>
            </a:r>
          </a:p>
        </p:txBody>
      </p:sp>
      <p:sp>
        <p:nvSpPr>
          <p:cNvPr id="32" name="文字方塊 31"/>
          <p:cNvSpPr txBox="1"/>
          <p:nvPr/>
        </p:nvSpPr>
        <p:spPr>
          <a:xfrm>
            <a:off x="3276600" y="5692775"/>
            <a:ext cx="2295525" cy="400050"/>
          </a:xfrm>
          <a:prstGeom prst="rect">
            <a:avLst/>
          </a:prstGeom>
          <a:noFill/>
        </p:spPr>
        <p:txBody>
          <a:bodyPr>
            <a:spAutoFit/>
          </a:bodyPr>
          <a:lstStyle/>
          <a:p>
            <a:pPr>
              <a:defRPr/>
            </a:pPr>
            <a:r>
              <a:rPr lang="zh-TW" altLang="en-US" sz="2000" b="1" dirty="0">
                <a:solidFill>
                  <a:srgbClr val="FF0000"/>
                </a:solidFill>
                <a:latin typeface="+mn-ea"/>
                <a:ea typeface="+mn-ea"/>
              </a:rPr>
              <a:t>它不會混亂不清。</a:t>
            </a:r>
          </a:p>
        </p:txBody>
      </p:sp>
      <p:sp>
        <p:nvSpPr>
          <p:cNvPr id="33" name="文字方塊 32"/>
          <p:cNvSpPr txBox="1"/>
          <p:nvPr/>
        </p:nvSpPr>
        <p:spPr>
          <a:xfrm>
            <a:off x="6443663" y="5692775"/>
            <a:ext cx="2297112" cy="400050"/>
          </a:xfrm>
          <a:prstGeom prst="rect">
            <a:avLst/>
          </a:prstGeom>
          <a:noFill/>
        </p:spPr>
        <p:txBody>
          <a:bodyPr>
            <a:spAutoFit/>
          </a:bodyPr>
          <a:lstStyle/>
          <a:p>
            <a:pPr>
              <a:defRPr/>
            </a:pPr>
            <a:r>
              <a:rPr lang="zh-TW" altLang="en-US" sz="2000" b="1" dirty="0">
                <a:solidFill>
                  <a:srgbClr val="FF0000"/>
                </a:solidFill>
                <a:latin typeface="+mn-ea"/>
                <a:ea typeface="+mn-ea"/>
              </a:rPr>
              <a:t>它不是隨機的。</a:t>
            </a:r>
          </a:p>
        </p:txBody>
      </p:sp>
      <p:sp>
        <p:nvSpPr>
          <p:cNvPr id="254987" name="矩形 14"/>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文字方塊 66"/>
          <p:cNvSpPr txBox="1"/>
          <p:nvPr/>
        </p:nvSpPr>
        <p:spPr>
          <a:xfrm>
            <a:off x="323850" y="246063"/>
            <a:ext cx="3960813" cy="400050"/>
          </a:xfrm>
          <a:prstGeom prst="rect">
            <a:avLst/>
          </a:prstGeom>
          <a:noFill/>
        </p:spPr>
        <p:txBody>
          <a:bodyPr>
            <a:spAutoFit/>
          </a:bodyPr>
          <a:lstStyle/>
          <a:p>
            <a:pPr>
              <a:defRPr/>
            </a:pPr>
            <a:r>
              <a:rPr lang="zh-TW" altLang="en-US" sz="2000" b="1" dirty="0">
                <a:solidFill>
                  <a:srgbClr val="FF0000"/>
                </a:solidFill>
                <a:latin typeface="+mn-ea"/>
                <a:ea typeface="+mn-ea"/>
              </a:rPr>
              <a:t>四種故事架構</a:t>
            </a:r>
            <a:r>
              <a:rPr lang="zh-TW" altLang="en-US" sz="2000" b="1" dirty="0">
                <a:latin typeface="+mn-ea"/>
                <a:ea typeface="+mn-ea"/>
              </a:rPr>
              <a:t>的形式如下：</a:t>
            </a:r>
          </a:p>
        </p:txBody>
      </p:sp>
      <p:grpSp>
        <p:nvGrpSpPr>
          <p:cNvPr id="256003" name="群組 83"/>
          <p:cNvGrpSpPr>
            <a:grpSpLocks/>
          </p:cNvGrpSpPr>
          <p:nvPr/>
        </p:nvGrpSpPr>
        <p:grpSpPr bwMode="auto">
          <a:xfrm>
            <a:off x="900113" y="1422400"/>
            <a:ext cx="3279775" cy="1752600"/>
            <a:chOff x="899490" y="1423018"/>
            <a:chExt cx="3280411" cy="1752557"/>
          </a:xfrm>
        </p:grpSpPr>
        <p:sp>
          <p:nvSpPr>
            <p:cNvPr id="8" name="手繪多邊形 7"/>
            <p:cNvSpPr/>
            <p:nvPr/>
          </p:nvSpPr>
          <p:spPr>
            <a:xfrm>
              <a:off x="977292" y="1870682"/>
              <a:ext cx="2877108" cy="293681"/>
            </a:xfrm>
            <a:custGeom>
              <a:avLst/>
              <a:gdLst>
                <a:gd name="connsiteX0" fmla="*/ 0 w 2877312"/>
                <a:gd name="connsiteY0" fmla="*/ 268224 h 292608"/>
                <a:gd name="connsiteX1" fmla="*/ 664464 w 2877312"/>
                <a:gd name="connsiteY1" fmla="*/ 231648 h 292608"/>
                <a:gd name="connsiteX2" fmla="*/ 688848 w 2877312"/>
                <a:gd name="connsiteY2" fmla="*/ 201168 h 292608"/>
                <a:gd name="connsiteX3" fmla="*/ 725424 w 2877312"/>
                <a:gd name="connsiteY3" fmla="*/ 292608 h 292608"/>
                <a:gd name="connsiteX4" fmla="*/ 725424 w 2877312"/>
                <a:gd name="connsiteY4" fmla="*/ 207264 h 292608"/>
                <a:gd name="connsiteX5" fmla="*/ 755904 w 2877312"/>
                <a:gd name="connsiteY5" fmla="*/ 286512 h 292608"/>
                <a:gd name="connsiteX6" fmla="*/ 768096 w 2877312"/>
                <a:gd name="connsiteY6" fmla="*/ 219456 h 292608"/>
                <a:gd name="connsiteX7" fmla="*/ 1389888 w 2877312"/>
                <a:gd name="connsiteY7" fmla="*/ 158496 h 292608"/>
                <a:gd name="connsiteX8" fmla="*/ 1402080 w 2877312"/>
                <a:gd name="connsiteY8" fmla="*/ 121920 h 292608"/>
                <a:gd name="connsiteX9" fmla="*/ 1438656 w 2877312"/>
                <a:gd name="connsiteY9" fmla="*/ 201168 h 292608"/>
                <a:gd name="connsiteX10" fmla="*/ 1444752 w 2877312"/>
                <a:gd name="connsiteY10" fmla="*/ 134112 h 292608"/>
                <a:gd name="connsiteX11" fmla="*/ 1469136 w 2877312"/>
                <a:gd name="connsiteY11" fmla="*/ 207264 h 292608"/>
                <a:gd name="connsiteX12" fmla="*/ 1475232 w 2877312"/>
                <a:gd name="connsiteY12" fmla="*/ 103632 h 292608"/>
                <a:gd name="connsiteX13" fmla="*/ 1493520 w 2877312"/>
                <a:gd name="connsiteY13" fmla="*/ 146304 h 292608"/>
                <a:gd name="connsiteX14" fmla="*/ 2133600 w 2877312"/>
                <a:gd name="connsiteY14" fmla="*/ 79248 h 292608"/>
                <a:gd name="connsiteX15" fmla="*/ 2145792 w 2877312"/>
                <a:gd name="connsiteY15" fmla="*/ 42672 h 292608"/>
                <a:gd name="connsiteX16" fmla="*/ 2182368 w 2877312"/>
                <a:gd name="connsiteY16" fmla="*/ 134112 h 292608"/>
                <a:gd name="connsiteX17" fmla="*/ 2194560 w 2877312"/>
                <a:gd name="connsiteY17" fmla="*/ 30480 h 292608"/>
                <a:gd name="connsiteX18" fmla="*/ 2218944 w 2877312"/>
                <a:gd name="connsiteY18" fmla="*/ 73152 h 292608"/>
                <a:gd name="connsiteX19" fmla="*/ 2877312 w 2877312"/>
                <a:gd name="connsiteY19" fmla="*/ 0 h 29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7312" h="292608">
                  <a:moveTo>
                    <a:pt x="0" y="268224"/>
                  </a:moveTo>
                  <a:lnTo>
                    <a:pt x="664464" y="231648"/>
                  </a:lnTo>
                  <a:lnTo>
                    <a:pt x="688848" y="201168"/>
                  </a:lnTo>
                  <a:lnTo>
                    <a:pt x="725424" y="292608"/>
                  </a:lnTo>
                  <a:lnTo>
                    <a:pt x="725424" y="207264"/>
                  </a:lnTo>
                  <a:lnTo>
                    <a:pt x="755904" y="286512"/>
                  </a:lnTo>
                  <a:lnTo>
                    <a:pt x="768096" y="219456"/>
                  </a:lnTo>
                  <a:lnTo>
                    <a:pt x="1389888" y="158496"/>
                  </a:lnTo>
                  <a:lnTo>
                    <a:pt x="1402080" y="121920"/>
                  </a:lnTo>
                  <a:lnTo>
                    <a:pt x="1438656" y="201168"/>
                  </a:lnTo>
                  <a:lnTo>
                    <a:pt x="1444752" y="134112"/>
                  </a:lnTo>
                  <a:lnTo>
                    <a:pt x="1469136" y="207264"/>
                  </a:lnTo>
                  <a:lnTo>
                    <a:pt x="1475232" y="103632"/>
                  </a:lnTo>
                  <a:lnTo>
                    <a:pt x="1493520" y="146304"/>
                  </a:lnTo>
                  <a:lnTo>
                    <a:pt x="2133600" y="79248"/>
                  </a:lnTo>
                  <a:lnTo>
                    <a:pt x="2145792" y="42672"/>
                  </a:lnTo>
                  <a:lnTo>
                    <a:pt x="2182368" y="134112"/>
                  </a:lnTo>
                  <a:lnTo>
                    <a:pt x="2194560" y="30480"/>
                  </a:lnTo>
                  <a:lnTo>
                    <a:pt x="2218944" y="73152"/>
                  </a:lnTo>
                  <a:lnTo>
                    <a:pt x="2877312" y="0"/>
                  </a:lnTo>
                </a:path>
              </a:pathLst>
            </a:custGeom>
            <a:noFill/>
            <a:ln w="38100">
              <a:solidFill>
                <a:schemeClr val="tx1"/>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7" name="直線單箭頭接點 36"/>
            <p:cNvCxnSpPr/>
            <p:nvPr/>
          </p:nvCxnSpPr>
          <p:spPr>
            <a:xfrm flipV="1">
              <a:off x="4108449" y="1870682"/>
              <a:ext cx="0" cy="2936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4035410" y="2177062"/>
              <a:ext cx="144491"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60" name="文字方塊 59"/>
            <p:cNvSpPr txBox="1"/>
            <p:nvPr/>
          </p:nvSpPr>
          <p:spPr>
            <a:xfrm>
              <a:off x="2033185" y="1423018"/>
              <a:ext cx="719276" cy="400040"/>
            </a:xfrm>
            <a:prstGeom prst="rect">
              <a:avLst/>
            </a:prstGeom>
            <a:noFill/>
          </p:spPr>
          <p:txBody>
            <a:bodyPr>
              <a:spAutoFit/>
            </a:bodyPr>
            <a:lstStyle/>
            <a:p>
              <a:pPr>
                <a:defRPr/>
              </a:pPr>
              <a:r>
                <a:rPr lang="zh-TW" altLang="en-US" sz="2000" dirty="0">
                  <a:solidFill>
                    <a:srgbClr val="FF0000"/>
                  </a:solidFill>
                  <a:latin typeface="+mn-ea"/>
                  <a:ea typeface="+mn-ea"/>
                </a:rPr>
                <a:t>資訊</a:t>
              </a:r>
            </a:p>
          </p:txBody>
        </p:sp>
        <p:sp>
          <p:nvSpPr>
            <p:cNvPr id="66" name="文字方塊 65"/>
            <p:cNvSpPr txBox="1"/>
            <p:nvPr/>
          </p:nvSpPr>
          <p:spPr>
            <a:xfrm>
              <a:off x="899490" y="2467567"/>
              <a:ext cx="1259131" cy="708008"/>
            </a:xfrm>
            <a:prstGeom prst="rect">
              <a:avLst/>
            </a:prstGeom>
            <a:noFill/>
          </p:spPr>
          <p:txBody>
            <a:bodyPr>
              <a:spAutoFit/>
            </a:bodyPr>
            <a:lstStyle/>
            <a:p>
              <a:pPr>
                <a:defRPr/>
              </a:pPr>
              <a:r>
                <a:rPr lang="zh-TW" altLang="en-US" sz="4000" b="1" dirty="0">
                  <a:latin typeface="+mn-ea"/>
                  <a:ea typeface="+mn-ea"/>
                </a:rPr>
                <a:t>報告</a:t>
              </a:r>
            </a:p>
          </p:txBody>
        </p:sp>
        <p:sp>
          <p:nvSpPr>
            <p:cNvPr id="76" name="文字方塊 75"/>
            <p:cNvSpPr txBox="1"/>
            <p:nvPr/>
          </p:nvSpPr>
          <p:spPr>
            <a:xfrm>
              <a:off x="2060177" y="2621552"/>
              <a:ext cx="2040334" cy="400040"/>
            </a:xfrm>
            <a:prstGeom prst="rect">
              <a:avLst/>
            </a:prstGeom>
            <a:noFill/>
          </p:spPr>
          <p:txBody>
            <a:bodyPr>
              <a:spAutoFit/>
            </a:bodyPr>
            <a:lstStyle/>
            <a:p>
              <a:pPr>
                <a:defRPr/>
              </a:pPr>
              <a:r>
                <a:rPr lang="zh-TW" altLang="en-US" sz="2000" dirty="0">
                  <a:solidFill>
                    <a:srgbClr val="FF0000"/>
                  </a:solidFill>
                  <a:latin typeface="+mn-ea"/>
                  <a:ea typeface="+mn-ea"/>
                </a:rPr>
                <a:t>改變聽眾的</a:t>
              </a:r>
              <a:r>
                <a:rPr lang="zh-TW" altLang="en-US" sz="2000" b="1" dirty="0">
                  <a:solidFill>
                    <a:srgbClr val="FF0000"/>
                  </a:solidFill>
                  <a:latin typeface="+mn-ea"/>
                  <a:ea typeface="+mn-ea"/>
                </a:rPr>
                <a:t>資訊</a:t>
              </a:r>
            </a:p>
          </p:txBody>
        </p:sp>
      </p:grpSp>
      <p:grpSp>
        <p:nvGrpSpPr>
          <p:cNvPr id="256004" name="群組 86"/>
          <p:cNvGrpSpPr>
            <a:grpSpLocks/>
          </p:cNvGrpSpPr>
          <p:nvPr/>
        </p:nvGrpSpPr>
        <p:grpSpPr bwMode="auto">
          <a:xfrm>
            <a:off x="900113" y="3871913"/>
            <a:ext cx="3416300" cy="2492375"/>
            <a:chOff x="899490" y="3871175"/>
            <a:chExt cx="3416519" cy="2492766"/>
          </a:xfrm>
        </p:grpSpPr>
        <p:grpSp>
          <p:nvGrpSpPr>
            <p:cNvPr id="256025" name="群組 70"/>
            <p:cNvGrpSpPr>
              <a:grpSpLocks/>
            </p:cNvGrpSpPr>
            <p:nvPr/>
          </p:nvGrpSpPr>
          <p:grpSpPr bwMode="auto">
            <a:xfrm>
              <a:off x="971500" y="3871175"/>
              <a:ext cx="3208401" cy="1718125"/>
              <a:chOff x="1003549" y="3799213"/>
              <a:chExt cx="3208401" cy="1718125"/>
            </a:xfrm>
          </p:grpSpPr>
          <p:sp>
            <p:nvSpPr>
              <p:cNvPr id="33" name="手繪多邊形 32"/>
              <p:cNvSpPr/>
              <p:nvPr/>
            </p:nvSpPr>
            <p:spPr>
              <a:xfrm>
                <a:off x="1002981" y="3799213"/>
                <a:ext cx="2883085" cy="1225742"/>
              </a:xfrm>
              <a:custGeom>
                <a:avLst/>
                <a:gdLst>
                  <a:gd name="connsiteX0" fmla="*/ 0 w 2883408"/>
                  <a:gd name="connsiteY0" fmla="*/ 1226516 h 1226516"/>
                  <a:gd name="connsiteX1" fmla="*/ 969264 w 2883408"/>
                  <a:gd name="connsiteY1" fmla="*/ 56084 h 1226516"/>
                  <a:gd name="connsiteX2" fmla="*/ 2883408 w 2883408"/>
                  <a:gd name="connsiteY2" fmla="*/ 293828 h 1226516"/>
                </a:gdLst>
                <a:ahLst/>
                <a:cxnLst>
                  <a:cxn ang="0">
                    <a:pos x="connsiteX0" y="connsiteY0"/>
                  </a:cxn>
                  <a:cxn ang="0">
                    <a:pos x="connsiteX1" y="connsiteY1"/>
                  </a:cxn>
                  <a:cxn ang="0">
                    <a:pos x="connsiteX2" y="connsiteY2"/>
                  </a:cxn>
                </a:cxnLst>
                <a:rect l="l" t="t" r="r" b="b"/>
                <a:pathLst>
                  <a:path w="2883408" h="1226516">
                    <a:moveTo>
                      <a:pt x="0" y="1226516"/>
                    </a:moveTo>
                    <a:cubicBezTo>
                      <a:pt x="244348" y="719024"/>
                      <a:pt x="488696" y="211532"/>
                      <a:pt x="969264" y="56084"/>
                    </a:cubicBezTo>
                    <a:cubicBezTo>
                      <a:pt x="1449832" y="-99364"/>
                      <a:pt x="2166620" y="97232"/>
                      <a:pt x="2883408" y="293828"/>
                    </a:cubicBezTo>
                  </a:path>
                </a:pathLst>
              </a:custGeom>
              <a:noFill/>
              <a:ln w="38100">
                <a:solidFill>
                  <a:schemeClr val="tx1"/>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 name="等腰三角形 33"/>
              <p:cNvSpPr/>
              <p:nvPr/>
            </p:nvSpPr>
            <p:spPr>
              <a:xfrm>
                <a:off x="1618971" y="4086595"/>
                <a:ext cx="431828" cy="1022510"/>
              </a:xfrm>
              <a:prstGeom prst="triangle">
                <a:avLst>
                  <a:gd name="adj" fmla="val 47965"/>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40" name="直線單箭頭接點 39"/>
              <p:cNvCxnSpPr/>
              <p:nvPr/>
            </p:nvCxnSpPr>
            <p:spPr>
              <a:xfrm flipV="1">
                <a:off x="4140082" y="4096121"/>
                <a:ext cx="0" cy="10129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4067053" y="5094816"/>
                <a:ext cx="144472"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1474499" y="5117044"/>
                <a:ext cx="720771" cy="400113"/>
              </a:xfrm>
              <a:prstGeom prst="rect">
                <a:avLst/>
              </a:prstGeom>
              <a:noFill/>
            </p:spPr>
            <p:txBody>
              <a:bodyPr>
                <a:spAutoFit/>
              </a:bodyPr>
              <a:lstStyle/>
              <a:p>
                <a:pPr algn="ctr">
                  <a:defRPr/>
                </a:pPr>
                <a:r>
                  <a:rPr lang="zh-TW" altLang="en-US" sz="2000" dirty="0">
                    <a:solidFill>
                      <a:srgbClr val="FF0000"/>
                    </a:solidFill>
                    <a:latin typeface="+mn-ea"/>
                    <a:ea typeface="+mn-ea"/>
                  </a:rPr>
                  <a:t>障礙</a:t>
                </a:r>
              </a:p>
            </p:txBody>
          </p:sp>
        </p:grpSp>
        <p:sp>
          <p:nvSpPr>
            <p:cNvPr id="70" name="文字方塊 69"/>
            <p:cNvSpPr txBox="1"/>
            <p:nvPr/>
          </p:nvSpPr>
          <p:spPr>
            <a:xfrm>
              <a:off x="899490" y="5655805"/>
              <a:ext cx="1258968" cy="708136"/>
            </a:xfrm>
            <a:prstGeom prst="rect">
              <a:avLst/>
            </a:prstGeom>
            <a:noFill/>
          </p:spPr>
          <p:txBody>
            <a:bodyPr>
              <a:spAutoFit/>
            </a:bodyPr>
            <a:lstStyle/>
            <a:p>
              <a:pPr>
                <a:defRPr/>
              </a:pPr>
              <a:r>
                <a:rPr lang="zh-TW" altLang="en-US" sz="4000" b="1" dirty="0">
                  <a:latin typeface="+mn-ea"/>
                  <a:ea typeface="+mn-ea"/>
                </a:rPr>
                <a:t>推銷</a:t>
              </a:r>
            </a:p>
          </p:txBody>
        </p:sp>
        <p:sp>
          <p:nvSpPr>
            <p:cNvPr id="77" name="文字方塊 76"/>
            <p:cNvSpPr txBox="1"/>
            <p:nvPr/>
          </p:nvSpPr>
          <p:spPr>
            <a:xfrm>
              <a:off x="2060026" y="5809816"/>
              <a:ext cx="2255983" cy="400113"/>
            </a:xfrm>
            <a:prstGeom prst="rect">
              <a:avLst/>
            </a:prstGeom>
            <a:noFill/>
          </p:spPr>
          <p:txBody>
            <a:bodyPr>
              <a:spAutoFit/>
            </a:bodyPr>
            <a:lstStyle/>
            <a:p>
              <a:pPr>
                <a:defRPr/>
              </a:pPr>
              <a:r>
                <a:rPr lang="zh-TW" altLang="en-US" sz="2000" dirty="0">
                  <a:solidFill>
                    <a:srgbClr val="FF0000"/>
                  </a:solidFill>
                  <a:latin typeface="+mn-ea"/>
                  <a:ea typeface="+mn-ea"/>
                </a:rPr>
                <a:t>改變了聽眾的</a:t>
              </a:r>
              <a:r>
                <a:rPr lang="zh-TW" altLang="en-US" sz="2000" b="1" dirty="0">
                  <a:solidFill>
                    <a:srgbClr val="FF0000"/>
                  </a:solidFill>
                  <a:latin typeface="+mn-ea"/>
                  <a:ea typeface="+mn-ea"/>
                </a:rPr>
                <a:t>行動</a:t>
              </a:r>
            </a:p>
          </p:txBody>
        </p:sp>
      </p:grpSp>
      <p:grpSp>
        <p:nvGrpSpPr>
          <p:cNvPr id="256005" name="群組 85"/>
          <p:cNvGrpSpPr>
            <a:grpSpLocks/>
          </p:cNvGrpSpPr>
          <p:nvPr/>
        </p:nvGrpSpPr>
        <p:grpSpPr bwMode="auto">
          <a:xfrm>
            <a:off x="5006975" y="3883025"/>
            <a:ext cx="3641725" cy="2481263"/>
            <a:chOff x="5006902" y="3882686"/>
            <a:chExt cx="3642259" cy="2481255"/>
          </a:xfrm>
        </p:grpSpPr>
        <p:grpSp>
          <p:nvGrpSpPr>
            <p:cNvPr id="256017" name="群組 71"/>
            <p:cNvGrpSpPr>
              <a:grpSpLocks/>
            </p:cNvGrpSpPr>
            <p:nvPr/>
          </p:nvGrpSpPr>
          <p:grpSpPr bwMode="auto">
            <a:xfrm>
              <a:off x="5038862" y="3882686"/>
              <a:ext cx="3172786" cy="1418574"/>
              <a:chOff x="5287754" y="3690363"/>
              <a:chExt cx="3172786" cy="1418574"/>
            </a:xfrm>
          </p:grpSpPr>
          <p:sp>
            <p:nvSpPr>
              <p:cNvPr id="28" name="手繪多邊形 27"/>
              <p:cNvSpPr/>
              <p:nvPr/>
            </p:nvSpPr>
            <p:spPr>
              <a:xfrm>
                <a:off x="5287549" y="3715763"/>
                <a:ext cx="2870621" cy="1393820"/>
              </a:xfrm>
              <a:custGeom>
                <a:avLst/>
                <a:gdLst>
                  <a:gd name="connsiteX0" fmla="*/ 0 w 2871216"/>
                  <a:gd name="connsiteY0" fmla="*/ 707136 h 1392933"/>
                  <a:gd name="connsiteX1" fmla="*/ 1280160 w 2871216"/>
                  <a:gd name="connsiteY1" fmla="*/ 1371600 h 1392933"/>
                  <a:gd name="connsiteX2" fmla="*/ 2871216 w 2871216"/>
                  <a:gd name="connsiteY2" fmla="*/ 0 h 1392933"/>
                </a:gdLst>
                <a:ahLst/>
                <a:cxnLst>
                  <a:cxn ang="0">
                    <a:pos x="connsiteX0" y="connsiteY0"/>
                  </a:cxn>
                  <a:cxn ang="0">
                    <a:pos x="connsiteX1" y="connsiteY1"/>
                  </a:cxn>
                  <a:cxn ang="0">
                    <a:pos x="connsiteX2" y="connsiteY2"/>
                  </a:cxn>
                </a:cxnLst>
                <a:rect l="l" t="t" r="r" b="b"/>
                <a:pathLst>
                  <a:path w="2871216" h="1392933">
                    <a:moveTo>
                      <a:pt x="0" y="707136"/>
                    </a:moveTo>
                    <a:cubicBezTo>
                      <a:pt x="400812" y="1098296"/>
                      <a:pt x="801624" y="1489456"/>
                      <a:pt x="1280160" y="1371600"/>
                    </a:cubicBezTo>
                    <a:cubicBezTo>
                      <a:pt x="1758696" y="1253744"/>
                      <a:pt x="2314956" y="626872"/>
                      <a:pt x="2871216" y="0"/>
                    </a:cubicBezTo>
                  </a:path>
                </a:pathLst>
              </a:custGeom>
              <a:noFill/>
              <a:ln w="38100">
                <a:solidFill>
                  <a:schemeClr val="tx1"/>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41" name="直線單箭頭接點 40"/>
              <p:cNvCxnSpPr/>
              <p:nvPr/>
            </p:nvCxnSpPr>
            <p:spPr>
              <a:xfrm flipV="1">
                <a:off x="8388391" y="3690363"/>
                <a:ext cx="0" cy="7159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5468550" y="4412673"/>
                <a:ext cx="2632461" cy="11112"/>
              </a:xfrm>
              <a:prstGeom prst="straightConnector1">
                <a:avLst/>
              </a:prstGeom>
              <a:ln w="381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8315356" y="4411085"/>
                <a:ext cx="144483"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65" name="文字方塊 64"/>
              <p:cNvSpPr txBox="1"/>
              <p:nvPr/>
            </p:nvSpPr>
            <p:spPr>
              <a:xfrm>
                <a:off x="6119521" y="4036437"/>
                <a:ext cx="720831" cy="401637"/>
              </a:xfrm>
              <a:prstGeom prst="rect">
                <a:avLst/>
              </a:prstGeom>
              <a:noFill/>
            </p:spPr>
            <p:txBody>
              <a:bodyPr>
                <a:spAutoFit/>
              </a:bodyPr>
              <a:lstStyle/>
              <a:p>
                <a:pPr algn="ctr">
                  <a:defRPr/>
                </a:pPr>
                <a:r>
                  <a:rPr lang="zh-TW" altLang="en-US" sz="2000" dirty="0">
                    <a:solidFill>
                      <a:srgbClr val="FF0000"/>
                    </a:solidFill>
                    <a:latin typeface="+mn-ea"/>
                    <a:ea typeface="+mn-ea"/>
                  </a:rPr>
                  <a:t>快樂</a:t>
                </a:r>
              </a:p>
            </p:txBody>
          </p:sp>
        </p:grpSp>
        <p:sp>
          <p:nvSpPr>
            <p:cNvPr id="69" name="文字方塊 68"/>
            <p:cNvSpPr txBox="1"/>
            <p:nvPr/>
          </p:nvSpPr>
          <p:spPr>
            <a:xfrm>
              <a:off x="5006902" y="5655918"/>
              <a:ext cx="1259073" cy="708023"/>
            </a:xfrm>
            <a:prstGeom prst="rect">
              <a:avLst/>
            </a:prstGeom>
            <a:noFill/>
          </p:spPr>
          <p:txBody>
            <a:bodyPr>
              <a:spAutoFit/>
            </a:bodyPr>
            <a:lstStyle/>
            <a:p>
              <a:pPr>
                <a:defRPr/>
              </a:pPr>
              <a:r>
                <a:rPr lang="zh-TW" altLang="en-US" sz="4000" b="1" dirty="0">
                  <a:latin typeface="+mn-ea"/>
                  <a:ea typeface="+mn-ea"/>
                </a:rPr>
                <a:t>戲劇</a:t>
              </a:r>
            </a:p>
          </p:txBody>
        </p:sp>
        <p:sp>
          <p:nvSpPr>
            <p:cNvPr id="78" name="文字方塊 77"/>
            <p:cNvSpPr txBox="1"/>
            <p:nvPr/>
          </p:nvSpPr>
          <p:spPr>
            <a:xfrm>
              <a:off x="6126254" y="5809905"/>
              <a:ext cx="2522907" cy="400049"/>
            </a:xfrm>
            <a:prstGeom prst="rect">
              <a:avLst/>
            </a:prstGeom>
            <a:noFill/>
          </p:spPr>
          <p:txBody>
            <a:bodyPr>
              <a:spAutoFit/>
            </a:bodyPr>
            <a:lstStyle/>
            <a:p>
              <a:pPr>
                <a:defRPr/>
              </a:pPr>
              <a:r>
                <a:rPr lang="zh-TW" altLang="en-US" sz="2000" dirty="0">
                  <a:solidFill>
                    <a:srgbClr val="FF0000"/>
                  </a:solidFill>
                  <a:latin typeface="+mn-ea"/>
                  <a:ea typeface="+mn-ea"/>
                </a:rPr>
                <a:t>改變了聽眾的</a:t>
              </a:r>
              <a:r>
                <a:rPr lang="zh-TW" altLang="en-US" sz="2000" b="1" dirty="0">
                  <a:solidFill>
                    <a:srgbClr val="FF0000"/>
                  </a:solidFill>
                  <a:latin typeface="+mn-ea"/>
                  <a:ea typeface="+mn-ea"/>
                </a:rPr>
                <a:t>信念</a:t>
              </a:r>
            </a:p>
          </p:txBody>
        </p:sp>
      </p:grpSp>
      <p:grpSp>
        <p:nvGrpSpPr>
          <p:cNvPr id="256006" name="群組 84"/>
          <p:cNvGrpSpPr>
            <a:grpSpLocks/>
          </p:cNvGrpSpPr>
          <p:nvPr/>
        </p:nvGrpSpPr>
        <p:grpSpPr bwMode="auto">
          <a:xfrm>
            <a:off x="5003800" y="1052513"/>
            <a:ext cx="3960813" cy="2122487"/>
            <a:chOff x="5004060" y="1052670"/>
            <a:chExt cx="3960550" cy="2122905"/>
          </a:xfrm>
        </p:grpSpPr>
        <p:grpSp>
          <p:nvGrpSpPr>
            <p:cNvPr id="256009" name="群組 72"/>
            <p:cNvGrpSpPr>
              <a:grpSpLocks/>
            </p:cNvGrpSpPr>
            <p:nvPr/>
          </p:nvGrpSpPr>
          <p:grpSpPr bwMode="auto">
            <a:xfrm>
              <a:off x="5048022" y="1052670"/>
              <a:ext cx="3163626" cy="1111130"/>
              <a:chOff x="5296914" y="1052670"/>
              <a:chExt cx="3163626" cy="1111130"/>
            </a:xfrm>
          </p:grpSpPr>
          <p:sp>
            <p:nvSpPr>
              <p:cNvPr id="35" name="手繪多邊形 34"/>
              <p:cNvSpPr/>
              <p:nvPr/>
            </p:nvSpPr>
            <p:spPr>
              <a:xfrm>
                <a:off x="5297399" y="1082838"/>
                <a:ext cx="2804927" cy="1081301"/>
              </a:xfrm>
              <a:custGeom>
                <a:avLst/>
                <a:gdLst>
                  <a:gd name="connsiteX0" fmla="*/ 0 w 2804746"/>
                  <a:gd name="connsiteY0" fmla="*/ 1072662 h 1081454"/>
                  <a:gd name="connsiteX1" fmla="*/ 448408 w 2804746"/>
                  <a:gd name="connsiteY1" fmla="*/ 1081454 h 1081454"/>
                  <a:gd name="connsiteX2" fmla="*/ 448408 w 2804746"/>
                  <a:gd name="connsiteY2" fmla="*/ 703385 h 1081454"/>
                  <a:gd name="connsiteX3" fmla="*/ 931985 w 2804746"/>
                  <a:gd name="connsiteY3" fmla="*/ 720969 h 1081454"/>
                  <a:gd name="connsiteX4" fmla="*/ 923193 w 2804746"/>
                  <a:gd name="connsiteY4" fmla="*/ 360485 h 1081454"/>
                  <a:gd name="connsiteX5" fmla="*/ 1424354 w 2804746"/>
                  <a:gd name="connsiteY5" fmla="*/ 360485 h 1081454"/>
                  <a:gd name="connsiteX6" fmla="*/ 1424354 w 2804746"/>
                  <a:gd name="connsiteY6" fmla="*/ 8792 h 1081454"/>
                  <a:gd name="connsiteX7" fmla="*/ 2804746 w 2804746"/>
                  <a:gd name="connsiteY7" fmla="*/ 0 h 108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4746" h="1081454">
                    <a:moveTo>
                      <a:pt x="0" y="1072662"/>
                    </a:moveTo>
                    <a:lnTo>
                      <a:pt x="448408" y="1081454"/>
                    </a:lnTo>
                    <a:lnTo>
                      <a:pt x="448408" y="703385"/>
                    </a:lnTo>
                    <a:lnTo>
                      <a:pt x="931985" y="720969"/>
                    </a:lnTo>
                    <a:lnTo>
                      <a:pt x="923193" y="360485"/>
                    </a:lnTo>
                    <a:lnTo>
                      <a:pt x="1424354" y="360485"/>
                    </a:lnTo>
                    <a:lnTo>
                      <a:pt x="1424354" y="8792"/>
                    </a:lnTo>
                    <a:lnTo>
                      <a:pt x="2804746" y="0"/>
                    </a:lnTo>
                  </a:path>
                </a:pathLst>
              </a:custGeom>
              <a:noFill/>
              <a:ln w="38100">
                <a:solidFill>
                  <a:schemeClr val="tx1"/>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9" name="直線單箭頭接點 38"/>
              <p:cNvCxnSpPr/>
              <p:nvPr/>
            </p:nvCxnSpPr>
            <p:spPr>
              <a:xfrm flipV="1">
                <a:off x="8389644" y="1052670"/>
                <a:ext cx="0" cy="10844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8316624" y="2151437"/>
                <a:ext cx="144453"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5468838" y="2153024"/>
                <a:ext cx="2633488" cy="11115"/>
              </a:xfrm>
              <a:prstGeom prst="straightConnector1">
                <a:avLst/>
              </a:prstGeom>
              <a:ln w="381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6514931" y="1671917"/>
                <a:ext cx="720677" cy="400129"/>
              </a:xfrm>
              <a:prstGeom prst="rect">
                <a:avLst/>
              </a:prstGeom>
              <a:noFill/>
            </p:spPr>
            <p:txBody>
              <a:bodyPr>
                <a:spAutoFit/>
              </a:bodyPr>
              <a:lstStyle/>
              <a:p>
                <a:pPr>
                  <a:defRPr/>
                </a:pPr>
                <a:r>
                  <a:rPr lang="zh-TW" altLang="en-US" sz="2000" dirty="0">
                    <a:solidFill>
                      <a:srgbClr val="FF0000"/>
                    </a:solidFill>
                    <a:latin typeface="+mn-ea"/>
                    <a:ea typeface="+mn-ea"/>
                  </a:rPr>
                  <a:t>能力</a:t>
                </a:r>
              </a:p>
            </p:txBody>
          </p:sp>
        </p:grpSp>
        <p:sp>
          <p:nvSpPr>
            <p:cNvPr id="68" name="文字方塊 67"/>
            <p:cNvSpPr txBox="1"/>
            <p:nvPr/>
          </p:nvSpPr>
          <p:spPr>
            <a:xfrm>
              <a:off x="5004060" y="2467411"/>
              <a:ext cx="1258804" cy="708164"/>
            </a:xfrm>
            <a:prstGeom prst="rect">
              <a:avLst/>
            </a:prstGeom>
            <a:noFill/>
          </p:spPr>
          <p:txBody>
            <a:bodyPr>
              <a:spAutoFit/>
            </a:bodyPr>
            <a:lstStyle/>
            <a:p>
              <a:pPr>
                <a:defRPr/>
              </a:pPr>
              <a:r>
                <a:rPr lang="zh-TW" altLang="en-US" sz="4000" b="1" dirty="0">
                  <a:latin typeface="+mn-ea"/>
                  <a:ea typeface="+mn-ea"/>
                </a:rPr>
                <a:t>解說</a:t>
              </a:r>
            </a:p>
          </p:txBody>
        </p:sp>
        <p:sp>
          <p:nvSpPr>
            <p:cNvPr id="79" name="文字方塊 78"/>
            <p:cNvSpPr txBox="1"/>
            <p:nvPr/>
          </p:nvSpPr>
          <p:spPr>
            <a:xfrm>
              <a:off x="6126348" y="2621429"/>
              <a:ext cx="2838262" cy="400129"/>
            </a:xfrm>
            <a:prstGeom prst="rect">
              <a:avLst/>
            </a:prstGeom>
            <a:noFill/>
          </p:spPr>
          <p:txBody>
            <a:bodyPr>
              <a:spAutoFit/>
            </a:bodyPr>
            <a:lstStyle/>
            <a:p>
              <a:pPr>
                <a:defRPr/>
              </a:pPr>
              <a:r>
                <a:rPr lang="zh-TW" altLang="en-US" sz="2000" dirty="0">
                  <a:solidFill>
                    <a:srgbClr val="FF0000"/>
                  </a:solidFill>
                  <a:latin typeface="+mn-ea"/>
                  <a:ea typeface="+mn-ea"/>
                </a:rPr>
                <a:t>改變聽眾的</a:t>
              </a:r>
              <a:r>
                <a:rPr lang="zh-TW" altLang="en-US" sz="2000" b="1" dirty="0">
                  <a:solidFill>
                    <a:srgbClr val="FF0000"/>
                  </a:solidFill>
                  <a:latin typeface="+mn-ea"/>
                  <a:ea typeface="+mn-ea"/>
                </a:rPr>
                <a:t>知識或能力</a:t>
              </a:r>
            </a:p>
          </p:txBody>
        </p:sp>
      </p:grpSp>
      <p:sp>
        <p:nvSpPr>
          <p:cNvPr id="88" name="矩形 87"/>
          <p:cNvSpPr/>
          <p:nvPr/>
        </p:nvSpPr>
        <p:spPr>
          <a:xfrm>
            <a:off x="419100" y="765175"/>
            <a:ext cx="4192588" cy="26701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
        <p:nvSpPr>
          <p:cNvPr id="256008" name="矩形 37"/>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 0 L 0.4691 0 " pathEditMode="relative" rAng="0" ptsTypes="AA">
                                      <p:cBhvr>
                                        <p:cTn id="6" dur="1000" fill="hold"/>
                                        <p:tgtEl>
                                          <p:spTgt spid="88"/>
                                        </p:tgtEl>
                                        <p:attrNameLst>
                                          <p:attrName>ppt_x</p:attrName>
                                          <p:attrName>ppt_y</p:attrName>
                                        </p:attrNameLst>
                                      </p:cBhvr>
                                      <p:rCtr x="23455"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4691 -1.48148E-6 L 0 0.43704 " pathEditMode="relative" rAng="0" ptsTypes="AA">
                                      <p:cBhvr>
                                        <p:cTn id="10" dur="1000" fill="hold"/>
                                        <p:tgtEl>
                                          <p:spTgt spid="88"/>
                                        </p:tgtEl>
                                        <p:attrNameLst>
                                          <p:attrName>ppt_x</p:attrName>
                                          <p:attrName>ppt_y</p:attrName>
                                        </p:attrNameLst>
                                      </p:cBhvr>
                                      <p:rCtr x="-23507" y="21829"/>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 0.43704 L 0.4691 0.43704 " pathEditMode="relative" rAng="0" ptsTypes="AA">
                                      <p:cBhvr>
                                        <p:cTn id="14" dur="1000" fill="hold"/>
                                        <p:tgtEl>
                                          <p:spTgt spid="88"/>
                                        </p:tgtEl>
                                        <p:attrNameLst>
                                          <p:attrName>ppt_x</p:attrName>
                                          <p:attrName>ppt_y</p:attrName>
                                        </p:attrNameLst>
                                      </p:cBhvr>
                                      <p:rCtr x="234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8" grpId="1" animBg="1"/>
      <p:bldP spid="88" grpId="2" animBg="1"/>
    </p:bldLst>
  </p:timing>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a:spLocks noChangeArrowheads="1"/>
          </p:cNvSpPr>
          <p:nvPr/>
        </p:nvSpPr>
        <p:spPr bwMode="auto">
          <a:xfrm>
            <a:off x="1277938" y="3716338"/>
            <a:ext cx="6948487" cy="954087"/>
          </a:xfrm>
          <a:prstGeom prst="rect">
            <a:avLst/>
          </a:prstGeom>
          <a:noFill/>
          <a:ln w="9525">
            <a:noFill/>
            <a:miter lim="800000"/>
            <a:headEnd/>
            <a:tailEnd/>
          </a:ln>
        </p:spPr>
        <p:txBody>
          <a:bodyPr>
            <a:spAutoFit/>
          </a:bodyPr>
          <a:lstStyle/>
          <a:p>
            <a:r>
              <a:rPr lang="zh-TW" altLang="en-US" sz="2800">
                <a:solidFill>
                  <a:srgbClr val="FF0000"/>
                </a:solidFill>
                <a:latin typeface="微軟正黑體" pitchFamily="34" charset="-120"/>
                <a:ea typeface="微軟正黑體" pitchFamily="34" charset="-120"/>
                <a:cs typeface="Malgun Gothic Semilight"/>
              </a:rPr>
              <a:t>我們想要聽眾</a:t>
            </a:r>
            <a:r>
              <a:rPr lang="zh-TW" altLang="en-US" sz="2800">
                <a:latin typeface="微軟正黑體" pitchFamily="34" charset="-120"/>
                <a:ea typeface="微軟正黑體" pitchFamily="34" charset="-120"/>
                <a:cs typeface="Malgun Gothic Semilight"/>
              </a:rPr>
              <a:t>改變什麼，</a:t>
            </a:r>
            <a:br>
              <a:rPr lang="en-US" altLang="zh-TW" sz="2800">
                <a:latin typeface="微軟正黑體" pitchFamily="34" charset="-120"/>
                <a:ea typeface="微軟正黑體" pitchFamily="34" charset="-120"/>
                <a:cs typeface="Malgun Gothic Semilight"/>
              </a:rPr>
            </a:br>
            <a:r>
              <a:rPr lang="zh-TW" altLang="en-US" sz="2800">
                <a:solidFill>
                  <a:srgbClr val="FF0000"/>
                </a:solidFill>
                <a:latin typeface="微軟正黑體" pitchFamily="34" charset="-120"/>
                <a:ea typeface="微軟正黑體" pitchFamily="34" charset="-120"/>
                <a:cs typeface="Malgun Gothic Semilight"/>
              </a:rPr>
              <a:t>就決定我們使用哪個</a:t>
            </a:r>
            <a:r>
              <a:rPr lang="zh-TW" altLang="en-US" sz="2800">
                <a:latin typeface="微軟正黑體" pitchFamily="34" charset="-120"/>
                <a:ea typeface="微軟正黑體" pitchFamily="34" charset="-120"/>
                <a:cs typeface="Malgun Gothic Semilight"/>
              </a:rPr>
              <a:t>故事架構。</a:t>
            </a:r>
            <a:endParaRPr lang="zh-TW" altLang="en-US" sz="5400">
              <a:latin typeface="微軟正黑體" pitchFamily="34" charset="-120"/>
              <a:ea typeface="微軟正黑體" pitchFamily="34" charset="-120"/>
              <a:cs typeface="Malgun Gothic Semilight"/>
            </a:endParaRPr>
          </a:p>
        </p:txBody>
      </p:sp>
      <p:grpSp>
        <p:nvGrpSpPr>
          <p:cNvPr id="257027" name="群組 5"/>
          <p:cNvGrpSpPr>
            <a:grpSpLocks/>
          </p:cNvGrpSpPr>
          <p:nvPr/>
        </p:nvGrpSpPr>
        <p:grpSpPr bwMode="auto">
          <a:xfrm>
            <a:off x="665163" y="1431925"/>
            <a:ext cx="7813675" cy="1787525"/>
            <a:chOff x="323410" y="1431895"/>
            <a:chExt cx="7813035" cy="1787724"/>
          </a:xfrm>
        </p:grpSpPr>
        <p:sp>
          <p:nvSpPr>
            <p:cNvPr id="257029" name="矩形 1"/>
            <p:cNvSpPr>
              <a:spLocks noChangeArrowheads="1"/>
            </p:cNvSpPr>
            <p:nvPr/>
          </p:nvSpPr>
          <p:spPr bwMode="auto">
            <a:xfrm>
              <a:off x="935346" y="1829073"/>
              <a:ext cx="7201099" cy="1200329"/>
            </a:xfrm>
            <a:prstGeom prst="rect">
              <a:avLst/>
            </a:prstGeom>
            <a:noFill/>
            <a:ln w="9525">
              <a:noFill/>
              <a:miter lim="800000"/>
              <a:headEnd/>
              <a:tailEnd/>
            </a:ln>
          </p:spPr>
          <p:txBody>
            <a:bodyPr>
              <a:spAutoFit/>
            </a:bodyPr>
            <a:lstStyle/>
            <a:p>
              <a:r>
                <a:rPr lang="zh-TW" altLang="en-US" sz="3600" b="1">
                  <a:latin typeface="微軟正黑體" pitchFamily="34" charset="-120"/>
                  <a:ea typeface="微軟正黑體" pitchFamily="34" charset="-120"/>
                  <a:cs typeface="Malgun Gothic Semilight"/>
                </a:rPr>
                <a:t>我們完成簡報之後，</a:t>
              </a:r>
              <a:br>
                <a:rPr lang="en-US" altLang="zh-TW" sz="3600" b="1">
                  <a:latin typeface="微軟正黑體" pitchFamily="34" charset="-120"/>
                  <a:ea typeface="微軟正黑體" pitchFamily="34" charset="-120"/>
                  <a:cs typeface="Malgun Gothic Semilight"/>
                </a:rPr>
              </a:br>
              <a:r>
                <a:rPr lang="zh-TW" altLang="en-US" sz="3600" b="1">
                  <a:latin typeface="微軟正黑體" pitchFamily="34" charset="-120"/>
                  <a:ea typeface="微軟正黑體" pitchFamily="34" charset="-120"/>
                  <a:cs typeface="Malgun Gothic Semilight"/>
                </a:rPr>
                <a:t>會希望聽眾和之前有何</a:t>
              </a:r>
              <a:r>
                <a:rPr lang="zh-TW" altLang="en-US" sz="3600" b="1">
                  <a:solidFill>
                    <a:srgbClr val="FF0000"/>
                  </a:solidFill>
                  <a:latin typeface="微軟正黑體" pitchFamily="34" charset="-120"/>
                  <a:ea typeface="微軟正黑體" pitchFamily="34" charset="-120"/>
                  <a:cs typeface="Malgun Gothic Semilight"/>
                </a:rPr>
                <a:t>不同</a:t>
              </a:r>
              <a:r>
                <a:rPr lang="zh-TW" altLang="en-US" sz="3600" b="1">
                  <a:latin typeface="微軟正黑體" pitchFamily="34" charset="-120"/>
                  <a:ea typeface="微軟正黑體" pitchFamily="34" charset="-120"/>
                  <a:cs typeface="Malgun Gothic Semilight"/>
                </a:rPr>
                <a:t>？</a:t>
              </a:r>
              <a:endParaRPr lang="zh-TW" altLang="en-US" sz="6600" b="1">
                <a:latin typeface="微軟正黑體" pitchFamily="34" charset="-120"/>
                <a:ea typeface="微軟正黑體" pitchFamily="34" charset="-120"/>
                <a:cs typeface="Malgun Gothic Semilight"/>
              </a:endParaRPr>
            </a:p>
          </p:txBody>
        </p:sp>
        <p:sp>
          <p:nvSpPr>
            <p:cNvPr id="257030" name="文字方塊 3"/>
            <p:cNvSpPr txBox="1">
              <a:spLocks noChangeArrowheads="1"/>
            </p:cNvSpPr>
            <p:nvPr/>
          </p:nvSpPr>
          <p:spPr bwMode="auto">
            <a:xfrm>
              <a:off x="6957786" y="2421119"/>
              <a:ext cx="710644" cy="798500"/>
            </a:xfrm>
            <a:prstGeom prst="rect">
              <a:avLst/>
            </a:prstGeom>
            <a:noFill/>
            <a:ln w="9525">
              <a:noFill/>
              <a:miter lim="800000"/>
              <a:headEnd/>
              <a:tailEnd/>
            </a:ln>
          </p:spPr>
          <p:txBody>
            <a:bodyPr wrap="none"/>
            <a:lstStyle/>
            <a:p>
              <a:r>
                <a:rPr lang="en-US" altLang="zh-TW" sz="9600"/>
                <a:t>’’</a:t>
              </a:r>
              <a:endParaRPr lang="zh-TW" altLang="en-US" sz="9600"/>
            </a:p>
          </p:txBody>
        </p:sp>
        <p:sp>
          <p:nvSpPr>
            <p:cNvPr id="257031" name="矩形 4"/>
            <p:cNvSpPr>
              <a:spLocks noChangeArrowheads="1"/>
            </p:cNvSpPr>
            <p:nvPr/>
          </p:nvSpPr>
          <p:spPr bwMode="auto">
            <a:xfrm>
              <a:off x="323410" y="1431895"/>
              <a:ext cx="710644" cy="794355"/>
            </a:xfrm>
            <a:prstGeom prst="rect">
              <a:avLst/>
            </a:prstGeom>
            <a:noFill/>
            <a:ln w="9525">
              <a:noFill/>
              <a:miter lim="800000"/>
              <a:headEnd/>
              <a:tailEnd/>
            </a:ln>
          </p:spPr>
          <p:txBody>
            <a:bodyPr wrap="none"/>
            <a:lstStyle/>
            <a:p>
              <a:r>
                <a:rPr lang="en-US" altLang="zh-TW" sz="9600"/>
                <a:t>‘‘</a:t>
              </a:r>
              <a:endParaRPr lang="zh-TW" altLang="en-US" sz="9600"/>
            </a:p>
          </p:txBody>
        </p:sp>
      </p:grpSp>
      <p:sp>
        <p:nvSpPr>
          <p:cNvPr id="257028" name="矩形 6"/>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8050" name="圖片 1"/>
          <p:cNvPicPr>
            <a:picLocks noChangeAspect="1"/>
          </p:cNvPicPr>
          <p:nvPr/>
        </p:nvPicPr>
        <p:blipFill>
          <a:blip r:embed="rId2"/>
          <a:srcRect/>
          <a:stretch>
            <a:fillRect/>
          </a:stretch>
        </p:blipFill>
        <p:spPr bwMode="auto">
          <a:xfrm>
            <a:off x="1966913" y="1628775"/>
            <a:ext cx="5210175" cy="3421063"/>
          </a:xfrm>
          <a:prstGeom prst="rect">
            <a:avLst/>
          </a:prstGeom>
          <a:noFill/>
          <a:ln w="9525">
            <a:noFill/>
            <a:miter lim="800000"/>
            <a:headEnd/>
            <a:tailEnd/>
          </a:ln>
        </p:spPr>
      </p:pic>
      <p:sp>
        <p:nvSpPr>
          <p:cNvPr id="258051" name="矩形 2"/>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9074" name="圖片 1"/>
          <p:cNvPicPr>
            <a:picLocks noChangeAspect="1"/>
          </p:cNvPicPr>
          <p:nvPr/>
        </p:nvPicPr>
        <p:blipFill>
          <a:blip r:embed="rId2"/>
          <a:srcRect/>
          <a:stretch>
            <a:fillRect/>
          </a:stretch>
        </p:blipFill>
        <p:spPr bwMode="auto">
          <a:xfrm>
            <a:off x="1516063" y="549275"/>
            <a:ext cx="6111875" cy="1439863"/>
          </a:xfrm>
          <a:prstGeom prst="rect">
            <a:avLst/>
          </a:prstGeom>
          <a:noFill/>
          <a:ln w="9525">
            <a:noFill/>
            <a:miter lim="800000"/>
            <a:headEnd/>
            <a:tailEnd/>
          </a:ln>
        </p:spPr>
      </p:pic>
      <p:pic>
        <p:nvPicPr>
          <p:cNvPr id="259075" name="圖片 2"/>
          <p:cNvPicPr>
            <a:picLocks noChangeAspect="1"/>
          </p:cNvPicPr>
          <p:nvPr/>
        </p:nvPicPr>
        <p:blipFill>
          <a:blip r:embed="rId3"/>
          <a:srcRect/>
          <a:stretch>
            <a:fillRect/>
          </a:stretch>
        </p:blipFill>
        <p:spPr bwMode="auto">
          <a:xfrm>
            <a:off x="327025" y="2060575"/>
            <a:ext cx="8489950" cy="4248150"/>
          </a:xfrm>
          <a:prstGeom prst="rect">
            <a:avLst/>
          </a:prstGeom>
          <a:noFill/>
          <a:ln w="9525">
            <a:noFill/>
            <a:miter lim="800000"/>
            <a:headEnd/>
            <a:tailEnd/>
          </a:ln>
        </p:spPr>
      </p:pic>
      <p:sp>
        <p:nvSpPr>
          <p:cNvPr id="259076" name="矩形 3"/>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0098"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60099" name="矩形 2"/>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1122"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261123" name="矩形 2"/>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2146" name="文字方塊 66"/>
          <p:cNvSpPr txBox="1">
            <a:spLocks noChangeArrowheads="1"/>
          </p:cNvSpPr>
          <p:nvPr/>
        </p:nvSpPr>
        <p:spPr bwMode="auto">
          <a:xfrm>
            <a:off x="323850" y="246063"/>
            <a:ext cx="5976938" cy="461962"/>
          </a:xfrm>
          <a:prstGeom prst="rect">
            <a:avLst/>
          </a:prstGeom>
          <a:noFill/>
          <a:ln w="9525">
            <a:noFill/>
            <a:miter lim="800000"/>
            <a:headEnd/>
            <a:tailEnd/>
          </a:ln>
        </p:spPr>
        <p:txBody>
          <a:bodyPr>
            <a:spAutoFit/>
          </a:bodyPr>
          <a:lstStyle/>
          <a:p>
            <a:r>
              <a:rPr lang="en-US" altLang="zh-TW" sz="2400" b="1">
                <a:latin typeface="微軟正黑體" pitchFamily="34" charset="-120"/>
                <a:ea typeface="微軟正黑體" pitchFamily="34" charset="-120"/>
              </a:rPr>
              <a:t>《</a:t>
            </a:r>
            <a:r>
              <a:rPr lang="zh-TW" altLang="en-US" sz="2400" b="1">
                <a:latin typeface="微軟正黑體" pitchFamily="34" charset="-120"/>
                <a:ea typeface="微軟正黑體" pitchFamily="34" charset="-120"/>
              </a:rPr>
              <a:t>簡報</a:t>
            </a:r>
            <a:r>
              <a:rPr lang="en-US" altLang="zh-TW" sz="2400" b="1">
                <a:latin typeface="微軟正黑體" pitchFamily="34" charset="-120"/>
                <a:ea typeface="微軟正黑體" pitchFamily="34" charset="-120"/>
              </a:rPr>
              <a:t>Show</a:t>
            </a:r>
            <a:r>
              <a:rPr lang="zh-TW" altLang="en-US" sz="2400" b="1">
                <a:latin typeface="微軟正黑體" pitchFamily="34" charset="-120"/>
                <a:ea typeface="微軟正黑體" pitchFamily="34" charset="-120"/>
              </a:rPr>
              <a:t> </a:t>
            </a:r>
            <a:r>
              <a:rPr lang="en-US" altLang="zh-TW" sz="2400" b="1">
                <a:latin typeface="微軟正黑體" pitchFamily="34" charset="-120"/>
                <a:ea typeface="微軟正黑體" pitchFamily="34" charset="-120"/>
              </a:rPr>
              <a:t>and</a:t>
            </a:r>
            <a:r>
              <a:rPr lang="zh-TW" altLang="en-US" sz="2400" b="1">
                <a:latin typeface="微軟正黑體" pitchFamily="34" charset="-120"/>
                <a:ea typeface="微軟正黑體" pitchFamily="34" charset="-120"/>
              </a:rPr>
              <a:t> </a:t>
            </a:r>
            <a:r>
              <a:rPr lang="en-US" altLang="zh-TW" sz="2400" b="1">
                <a:latin typeface="微軟正黑體" pitchFamily="34" charset="-120"/>
                <a:ea typeface="微軟正黑體" pitchFamily="34" charset="-120"/>
              </a:rPr>
              <a:t>Tell》</a:t>
            </a:r>
            <a:r>
              <a:rPr lang="zh-TW" altLang="en-US" sz="2400" b="1">
                <a:latin typeface="微軟正黑體" pitchFamily="34" charset="-120"/>
                <a:ea typeface="微軟正黑體" pitchFamily="34" charset="-120"/>
              </a:rPr>
              <a:t>介紹</a:t>
            </a:r>
            <a:r>
              <a:rPr lang="zh-TW" altLang="en-US" sz="2400" b="1">
                <a:solidFill>
                  <a:srgbClr val="FF0000"/>
                </a:solidFill>
                <a:latin typeface="微軟正黑體" pitchFamily="34" charset="-120"/>
                <a:ea typeface="微軟正黑體" pitchFamily="34" charset="-120"/>
              </a:rPr>
              <a:t>四種</a:t>
            </a:r>
            <a:r>
              <a:rPr lang="en-US" altLang="zh-TW" sz="2400" b="1">
                <a:solidFill>
                  <a:srgbClr val="FF0000"/>
                </a:solidFill>
                <a:latin typeface="微軟正黑體" pitchFamily="34" charset="-120"/>
                <a:ea typeface="微軟正黑體" pitchFamily="34" charset="-120"/>
              </a:rPr>
              <a:t>PUMA</a:t>
            </a:r>
            <a:endParaRPr lang="zh-TW" altLang="en-US" sz="2400" b="1">
              <a:solidFill>
                <a:srgbClr val="000000"/>
              </a:solidFill>
              <a:latin typeface="微軟正黑體" pitchFamily="34" charset="-120"/>
              <a:ea typeface="微軟正黑體" pitchFamily="34" charset="-120"/>
            </a:endParaRPr>
          </a:p>
        </p:txBody>
      </p:sp>
      <p:sp>
        <p:nvSpPr>
          <p:cNvPr id="262147" name="文字方塊 65"/>
          <p:cNvSpPr txBox="1">
            <a:spLocks noChangeArrowheads="1"/>
          </p:cNvSpPr>
          <p:nvPr/>
        </p:nvSpPr>
        <p:spPr bwMode="auto">
          <a:xfrm>
            <a:off x="2952750" y="2806700"/>
            <a:ext cx="935038" cy="460375"/>
          </a:xfrm>
          <a:prstGeom prst="rect">
            <a:avLst/>
          </a:prstGeom>
          <a:noFill/>
          <a:ln w="9525">
            <a:noFill/>
            <a:miter lim="800000"/>
            <a:headEnd/>
            <a:tailEnd/>
          </a:ln>
        </p:spPr>
        <p:txBody>
          <a:bodyPr>
            <a:spAutoFit/>
          </a:bodyPr>
          <a:lstStyle/>
          <a:p>
            <a:pPr algn="ctr"/>
            <a:r>
              <a:rPr lang="zh-TW" altLang="en-US" sz="2400" b="1">
                <a:solidFill>
                  <a:srgbClr val="000000"/>
                </a:solidFill>
                <a:latin typeface="微軟正黑體" pitchFamily="34" charset="-120"/>
                <a:ea typeface="微軟正黑體" pitchFamily="34" charset="-120"/>
              </a:rPr>
              <a:t>報告</a:t>
            </a:r>
          </a:p>
        </p:txBody>
      </p:sp>
      <p:sp>
        <p:nvSpPr>
          <p:cNvPr id="262148" name="文字方塊 69"/>
          <p:cNvSpPr txBox="1">
            <a:spLocks noChangeArrowheads="1"/>
          </p:cNvSpPr>
          <p:nvPr/>
        </p:nvSpPr>
        <p:spPr bwMode="auto">
          <a:xfrm>
            <a:off x="2790825" y="6216650"/>
            <a:ext cx="1258888" cy="461963"/>
          </a:xfrm>
          <a:prstGeom prst="rect">
            <a:avLst/>
          </a:prstGeom>
          <a:noFill/>
          <a:ln w="9525">
            <a:noFill/>
            <a:miter lim="800000"/>
            <a:headEnd/>
            <a:tailEnd/>
          </a:ln>
        </p:spPr>
        <p:txBody>
          <a:bodyPr>
            <a:spAutoFit/>
          </a:bodyPr>
          <a:lstStyle/>
          <a:p>
            <a:pPr algn="ctr"/>
            <a:r>
              <a:rPr lang="zh-TW" altLang="en-US" sz="2400" b="1">
                <a:solidFill>
                  <a:srgbClr val="000000"/>
                </a:solidFill>
                <a:latin typeface="微軟正黑體" pitchFamily="34" charset="-120"/>
                <a:ea typeface="微軟正黑體" pitchFamily="34" charset="-120"/>
              </a:rPr>
              <a:t>推銷</a:t>
            </a:r>
          </a:p>
        </p:txBody>
      </p:sp>
      <p:sp>
        <p:nvSpPr>
          <p:cNvPr id="262149" name="文字方塊 68"/>
          <p:cNvSpPr txBox="1">
            <a:spLocks noChangeArrowheads="1"/>
          </p:cNvSpPr>
          <p:nvPr/>
        </p:nvSpPr>
        <p:spPr bwMode="auto">
          <a:xfrm>
            <a:off x="7010400" y="6216650"/>
            <a:ext cx="1258888" cy="461963"/>
          </a:xfrm>
          <a:prstGeom prst="rect">
            <a:avLst/>
          </a:prstGeom>
          <a:noFill/>
          <a:ln w="9525">
            <a:noFill/>
            <a:miter lim="800000"/>
            <a:headEnd/>
            <a:tailEnd/>
          </a:ln>
        </p:spPr>
        <p:txBody>
          <a:bodyPr>
            <a:spAutoFit/>
          </a:bodyPr>
          <a:lstStyle/>
          <a:p>
            <a:pPr algn="ctr"/>
            <a:r>
              <a:rPr lang="zh-TW" altLang="en-US" sz="2400" b="1">
                <a:solidFill>
                  <a:srgbClr val="000000"/>
                </a:solidFill>
                <a:latin typeface="微軟正黑體" pitchFamily="34" charset="-120"/>
                <a:ea typeface="微軟正黑體" pitchFamily="34" charset="-120"/>
              </a:rPr>
              <a:t>戲劇</a:t>
            </a:r>
          </a:p>
        </p:txBody>
      </p:sp>
      <p:sp>
        <p:nvSpPr>
          <p:cNvPr id="262150" name="文字方塊 67"/>
          <p:cNvSpPr txBox="1">
            <a:spLocks noChangeArrowheads="1"/>
          </p:cNvSpPr>
          <p:nvPr/>
        </p:nvSpPr>
        <p:spPr bwMode="auto">
          <a:xfrm>
            <a:off x="7010400" y="2822575"/>
            <a:ext cx="1258888" cy="461963"/>
          </a:xfrm>
          <a:prstGeom prst="rect">
            <a:avLst/>
          </a:prstGeom>
          <a:noFill/>
          <a:ln w="9525">
            <a:noFill/>
            <a:miter lim="800000"/>
            <a:headEnd/>
            <a:tailEnd/>
          </a:ln>
        </p:spPr>
        <p:txBody>
          <a:bodyPr>
            <a:spAutoFit/>
          </a:bodyPr>
          <a:lstStyle/>
          <a:p>
            <a:pPr algn="ctr"/>
            <a:r>
              <a:rPr lang="zh-TW" altLang="en-US" sz="2400" b="1">
                <a:solidFill>
                  <a:srgbClr val="000000"/>
                </a:solidFill>
                <a:latin typeface="微軟正黑體" pitchFamily="34" charset="-120"/>
                <a:ea typeface="微軟正黑體" pitchFamily="34" charset="-120"/>
              </a:rPr>
              <a:t>解說</a:t>
            </a:r>
          </a:p>
        </p:txBody>
      </p:sp>
      <p:pic>
        <p:nvPicPr>
          <p:cNvPr id="262151" name="圖片 2"/>
          <p:cNvPicPr>
            <a:picLocks noChangeAspect="1"/>
          </p:cNvPicPr>
          <p:nvPr/>
        </p:nvPicPr>
        <p:blipFill>
          <a:blip r:embed="rId2"/>
          <a:srcRect/>
          <a:stretch>
            <a:fillRect/>
          </a:stretch>
        </p:blipFill>
        <p:spPr bwMode="auto">
          <a:xfrm>
            <a:off x="2328863" y="2228850"/>
            <a:ext cx="2278062" cy="593725"/>
          </a:xfrm>
          <a:prstGeom prst="rect">
            <a:avLst/>
          </a:prstGeom>
          <a:noFill/>
          <a:ln w="9525">
            <a:noFill/>
            <a:miter lim="800000"/>
            <a:headEnd/>
            <a:tailEnd/>
          </a:ln>
        </p:spPr>
      </p:pic>
      <p:pic>
        <p:nvPicPr>
          <p:cNvPr id="262152" name="圖片 3"/>
          <p:cNvPicPr>
            <a:picLocks noChangeAspect="1"/>
          </p:cNvPicPr>
          <p:nvPr/>
        </p:nvPicPr>
        <p:blipFill>
          <a:blip r:embed="rId3"/>
          <a:srcRect/>
          <a:stretch>
            <a:fillRect/>
          </a:stretch>
        </p:blipFill>
        <p:spPr bwMode="auto">
          <a:xfrm>
            <a:off x="6519863" y="1903413"/>
            <a:ext cx="2243137" cy="919162"/>
          </a:xfrm>
          <a:prstGeom prst="rect">
            <a:avLst/>
          </a:prstGeom>
          <a:noFill/>
          <a:ln w="9525">
            <a:noFill/>
            <a:miter lim="800000"/>
            <a:headEnd/>
            <a:tailEnd/>
          </a:ln>
        </p:spPr>
      </p:pic>
      <p:pic>
        <p:nvPicPr>
          <p:cNvPr id="262153" name="圖片 4"/>
          <p:cNvPicPr>
            <a:picLocks noChangeAspect="1"/>
          </p:cNvPicPr>
          <p:nvPr/>
        </p:nvPicPr>
        <p:blipFill>
          <a:blip r:embed="rId4"/>
          <a:srcRect/>
          <a:stretch>
            <a:fillRect/>
          </a:stretch>
        </p:blipFill>
        <p:spPr bwMode="auto">
          <a:xfrm>
            <a:off x="6516688" y="5024438"/>
            <a:ext cx="2246312" cy="1090612"/>
          </a:xfrm>
          <a:prstGeom prst="rect">
            <a:avLst/>
          </a:prstGeom>
          <a:noFill/>
          <a:ln w="9525">
            <a:noFill/>
            <a:miter lim="800000"/>
            <a:headEnd/>
            <a:tailEnd/>
          </a:ln>
        </p:spPr>
      </p:pic>
      <p:pic>
        <p:nvPicPr>
          <p:cNvPr id="262154" name="圖片 5"/>
          <p:cNvPicPr>
            <a:picLocks noChangeAspect="1"/>
          </p:cNvPicPr>
          <p:nvPr/>
        </p:nvPicPr>
        <p:blipFill>
          <a:blip r:embed="rId5"/>
          <a:srcRect/>
          <a:stretch>
            <a:fillRect/>
          </a:stretch>
        </p:blipFill>
        <p:spPr bwMode="auto">
          <a:xfrm>
            <a:off x="2290763" y="5118100"/>
            <a:ext cx="2276475" cy="1252538"/>
          </a:xfrm>
          <a:prstGeom prst="rect">
            <a:avLst/>
          </a:prstGeom>
          <a:noFill/>
          <a:ln w="9525">
            <a:noFill/>
            <a:miter lim="800000"/>
            <a:headEnd/>
            <a:tailEnd/>
          </a:ln>
        </p:spPr>
      </p:pic>
      <p:pic>
        <p:nvPicPr>
          <p:cNvPr id="262155" name="圖片 6"/>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458788" y="1252538"/>
            <a:ext cx="3052762" cy="703262"/>
          </a:xfrm>
          <a:prstGeom prst="rect">
            <a:avLst/>
          </a:prstGeom>
          <a:noFill/>
          <a:ln w="9525">
            <a:noFill/>
            <a:miter lim="800000"/>
            <a:headEnd/>
            <a:tailEnd/>
          </a:ln>
        </p:spPr>
      </p:pic>
      <p:pic>
        <p:nvPicPr>
          <p:cNvPr id="262156" name="圖片 8"/>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781550" y="906463"/>
            <a:ext cx="2389188" cy="1160462"/>
          </a:xfrm>
          <a:prstGeom prst="rect">
            <a:avLst/>
          </a:prstGeom>
          <a:noFill/>
          <a:ln w="9525">
            <a:noFill/>
            <a:miter lim="800000"/>
            <a:headEnd/>
            <a:tailEnd/>
          </a:ln>
        </p:spPr>
      </p:pic>
      <p:pic>
        <p:nvPicPr>
          <p:cNvPr id="262157" name="圖片 9"/>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4799013" y="3722688"/>
            <a:ext cx="3157537" cy="1473200"/>
          </a:xfrm>
          <a:prstGeom prst="rect">
            <a:avLst/>
          </a:prstGeom>
          <a:noFill/>
          <a:ln w="9525">
            <a:noFill/>
            <a:miter lim="800000"/>
            <a:headEnd/>
            <a:tailEnd/>
          </a:ln>
        </p:spPr>
      </p:pic>
      <p:pic>
        <p:nvPicPr>
          <p:cNvPr id="262158" name="圖片 10"/>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458788" y="3921125"/>
            <a:ext cx="2892425" cy="1274763"/>
          </a:xfrm>
          <a:prstGeom prst="rect">
            <a:avLst/>
          </a:prstGeom>
          <a:noFill/>
          <a:ln w="9525">
            <a:noFill/>
            <a:miter lim="800000"/>
            <a:headEnd/>
            <a:tailEnd/>
          </a:ln>
        </p:spPr>
      </p:pic>
      <p:sp>
        <p:nvSpPr>
          <p:cNvPr id="262159" name="文字方塊 90"/>
          <p:cNvSpPr txBox="1">
            <a:spLocks noChangeArrowheads="1"/>
          </p:cNvSpPr>
          <p:nvPr/>
        </p:nvSpPr>
        <p:spPr bwMode="auto">
          <a:xfrm>
            <a:off x="436563" y="2070100"/>
            <a:ext cx="1758950" cy="338138"/>
          </a:xfrm>
          <a:prstGeom prst="rect">
            <a:avLst/>
          </a:prstGeom>
          <a:noFill/>
          <a:ln w="9525">
            <a:noFill/>
            <a:miter lim="800000"/>
            <a:headEnd/>
            <a:tailEnd/>
          </a:ln>
        </p:spPr>
        <p:txBody>
          <a:bodyPr>
            <a:spAutoFit/>
          </a:bodyPr>
          <a:lstStyle/>
          <a:p>
            <a:r>
              <a:rPr lang="zh-TW" altLang="en-US" sz="1600">
                <a:solidFill>
                  <a:srgbClr val="FF0000"/>
                </a:solidFill>
                <a:latin typeface="微軟正黑體" pitchFamily="34" charset="-120"/>
                <a:ea typeface="微軟正黑體" pitchFamily="34" charset="-120"/>
              </a:rPr>
              <a:t>休息中的</a:t>
            </a:r>
            <a:r>
              <a:rPr lang="en-US" altLang="zh-TW" sz="1600">
                <a:solidFill>
                  <a:srgbClr val="FF0000"/>
                </a:solidFill>
                <a:latin typeface="微軟正黑體" pitchFamily="34" charset="-120"/>
                <a:ea typeface="微軟正黑體" pitchFamily="34" charset="-120"/>
              </a:rPr>
              <a:t>PUMA</a:t>
            </a:r>
            <a:endParaRPr lang="zh-TW" altLang="en-US" sz="1600">
              <a:solidFill>
                <a:srgbClr val="FF0000"/>
              </a:solidFill>
              <a:latin typeface="微軟正黑體" pitchFamily="34" charset="-120"/>
              <a:ea typeface="微軟正黑體" pitchFamily="34" charset="-120"/>
            </a:endParaRPr>
          </a:p>
        </p:txBody>
      </p:sp>
      <p:sp>
        <p:nvSpPr>
          <p:cNvPr id="262160" name="文字方塊 91"/>
          <p:cNvSpPr txBox="1">
            <a:spLocks noChangeArrowheads="1"/>
          </p:cNvSpPr>
          <p:nvPr/>
        </p:nvSpPr>
        <p:spPr bwMode="auto">
          <a:xfrm>
            <a:off x="4781550" y="2070100"/>
            <a:ext cx="1873250" cy="338138"/>
          </a:xfrm>
          <a:prstGeom prst="rect">
            <a:avLst/>
          </a:prstGeom>
          <a:noFill/>
          <a:ln w="9525">
            <a:noFill/>
            <a:miter lim="800000"/>
            <a:headEnd/>
            <a:tailEnd/>
          </a:ln>
        </p:spPr>
        <p:txBody>
          <a:bodyPr>
            <a:spAutoFit/>
          </a:bodyPr>
          <a:lstStyle/>
          <a:p>
            <a:r>
              <a:rPr lang="zh-TW" altLang="en-US" sz="1600">
                <a:solidFill>
                  <a:srgbClr val="FF0000"/>
                </a:solidFill>
                <a:latin typeface="微軟正黑體" pitchFamily="34" charset="-120"/>
                <a:ea typeface="微軟正黑體" pitchFamily="34" charset="-120"/>
              </a:rPr>
              <a:t>向上攀爬的</a:t>
            </a:r>
            <a:r>
              <a:rPr lang="en-US" altLang="zh-TW" sz="1600">
                <a:solidFill>
                  <a:srgbClr val="FF0000"/>
                </a:solidFill>
                <a:latin typeface="微軟正黑體" pitchFamily="34" charset="-120"/>
                <a:ea typeface="微軟正黑體" pitchFamily="34" charset="-120"/>
              </a:rPr>
              <a:t>PUMA</a:t>
            </a:r>
            <a:endParaRPr lang="zh-TW" altLang="en-US" sz="1600">
              <a:solidFill>
                <a:srgbClr val="FF0000"/>
              </a:solidFill>
              <a:latin typeface="微軟正黑體" pitchFamily="34" charset="-120"/>
              <a:ea typeface="微軟正黑體" pitchFamily="34" charset="-120"/>
            </a:endParaRPr>
          </a:p>
        </p:txBody>
      </p:sp>
      <p:sp>
        <p:nvSpPr>
          <p:cNvPr id="262161" name="文字方塊 92"/>
          <p:cNvSpPr txBox="1">
            <a:spLocks noChangeArrowheads="1"/>
          </p:cNvSpPr>
          <p:nvPr/>
        </p:nvSpPr>
        <p:spPr bwMode="auto">
          <a:xfrm>
            <a:off x="4781550" y="5133975"/>
            <a:ext cx="1873250" cy="338138"/>
          </a:xfrm>
          <a:prstGeom prst="rect">
            <a:avLst/>
          </a:prstGeom>
          <a:noFill/>
          <a:ln w="9525">
            <a:noFill/>
            <a:miter lim="800000"/>
            <a:headEnd/>
            <a:tailEnd/>
          </a:ln>
        </p:spPr>
        <p:txBody>
          <a:bodyPr>
            <a:spAutoFit/>
          </a:bodyPr>
          <a:lstStyle/>
          <a:p>
            <a:r>
              <a:rPr lang="zh-TW" altLang="en-US" sz="1600">
                <a:solidFill>
                  <a:srgbClr val="FF0000"/>
                </a:solidFill>
                <a:latin typeface="微軟正黑體" pitchFamily="34" charset="-120"/>
                <a:ea typeface="微軟正黑體" pitchFamily="34" charset="-120"/>
              </a:rPr>
              <a:t>跳躍的</a:t>
            </a:r>
            <a:r>
              <a:rPr lang="en-US" altLang="zh-TW" sz="1600">
                <a:solidFill>
                  <a:srgbClr val="FF0000"/>
                </a:solidFill>
                <a:latin typeface="微軟正黑體" pitchFamily="34" charset="-120"/>
                <a:ea typeface="微軟正黑體" pitchFamily="34" charset="-120"/>
              </a:rPr>
              <a:t>PUMA</a:t>
            </a:r>
            <a:endParaRPr lang="zh-TW" altLang="en-US" sz="1600">
              <a:solidFill>
                <a:srgbClr val="FF0000"/>
              </a:solidFill>
              <a:latin typeface="微軟正黑體" pitchFamily="34" charset="-120"/>
              <a:ea typeface="微軟正黑體" pitchFamily="34" charset="-120"/>
            </a:endParaRPr>
          </a:p>
        </p:txBody>
      </p:sp>
      <p:sp>
        <p:nvSpPr>
          <p:cNvPr id="262162" name="文字方塊 93"/>
          <p:cNvSpPr txBox="1">
            <a:spLocks noChangeArrowheads="1"/>
          </p:cNvSpPr>
          <p:nvPr/>
        </p:nvSpPr>
        <p:spPr bwMode="auto">
          <a:xfrm>
            <a:off x="436563" y="5118100"/>
            <a:ext cx="1873250" cy="338138"/>
          </a:xfrm>
          <a:prstGeom prst="rect">
            <a:avLst/>
          </a:prstGeom>
          <a:noFill/>
          <a:ln w="9525">
            <a:noFill/>
            <a:miter lim="800000"/>
            <a:headEnd/>
            <a:tailEnd/>
          </a:ln>
        </p:spPr>
        <p:txBody>
          <a:bodyPr>
            <a:spAutoFit/>
          </a:bodyPr>
          <a:lstStyle/>
          <a:p>
            <a:r>
              <a:rPr lang="zh-TW" altLang="en-US" sz="1600">
                <a:solidFill>
                  <a:srgbClr val="FF0000"/>
                </a:solidFill>
                <a:latin typeface="微軟正黑體" pitchFamily="34" charset="-120"/>
                <a:ea typeface="微軟正黑體" pitchFamily="34" charset="-120"/>
              </a:rPr>
              <a:t>縱身一躍的</a:t>
            </a:r>
            <a:r>
              <a:rPr lang="en-US" altLang="zh-TW" sz="1600">
                <a:solidFill>
                  <a:srgbClr val="FF0000"/>
                </a:solidFill>
                <a:latin typeface="微軟正黑體" pitchFamily="34" charset="-120"/>
                <a:ea typeface="微軟正黑體" pitchFamily="34" charset="-120"/>
              </a:rPr>
              <a:t>PUMA</a:t>
            </a:r>
            <a:endParaRPr lang="zh-TW" altLang="en-US" sz="1600">
              <a:solidFill>
                <a:srgbClr val="FF0000"/>
              </a:solidFill>
              <a:latin typeface="微軟正黑體" pitchFamily="34" charset="-120"/>
              <a:ea typeface="微軟正黑體" pitchFamily="34" charset="-120"/>
            </a:endParaRPr>
          </a:p>
        </p:txBody>
      </p:sp>
      <p:sp>
        <p:nvSpPr>
          <p:cNvPr id="262163" name="矩形 18"/>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4C4A4A"/>
        </a:solidFill>
        <a:effectLst/>
      </p:bgPr>
    </p:bg>
    <p:spTree>
      <p:nvGrpSpPr>
        <p:cNvPr id="1" name=""/>
        <p:cNvGrpSpPr/>
        <p:nvPr/>
      </p:nvGrpSpPr>
      <p:grpSpPr>
        <a:xfrm>
          <a:off x="0" y="0"/>
          <a:ext cx="0" cy="0"/>
          <a:chOff x="0" y="0"/>
          <a:chExt cx="0" cy="0"/>
        </a:xfrm>
      </p:grpSpPr>
      <p:sp>
        <p:nvSpPr>
          <p:cNvPr id="263170" name="文字方塊 2"/>
          <p:cNvSpPr txBox="1">
            <a:spLocks noChangeArrowheads="1"/>
          </p:cNvSpPr>
          <p:nvPr/>
        </p:nvSpPr>
        <p:spPr bwMode="auto">
          <a:xfrm>
            <a:off x="396875" y="720725"/>
            <a:ext cx="3240088" cy="954088"/>
          </a:xfrm>
          <a:prstGeom prst="rect">
            <a:avLst/>
          </a:prstGeom>
          <a:noFill/>
          <a:ln w="9525">
            <a:noFill/>
            <a:miter lim="800000"/>
            <a:headEnd/>
            <a:tailEnd/>
          </a:ln>
        </p:spPr>
        <p:txBody>
          <a:bodyPr>
            <a:spAutoFit/>
          </a:bodyPr>
          <a:lstStyle/>
          <a:p>
            <a:r>
              <a:rPr lang="zh-TW" altLang="en-US" sz="2800" b="1">
                <a:solidFill>
                  <a:srgbClr val="E9515A"/>
                </a:solidFill>
                <a:latin typeface="微軟正黑體" pitchFamily="34" charset="-120"/>
                <a:ea typeface="微軟正黑體" pitchFamily="34" charset="-120"/>
              </a:rPr>
              <a:t>第一種故事架構：</a:t>
            </a:r>
            <a:endParaRPr lang="en-US" altLang="zh-TW" sz="2800" b="1">
              <a:solidFill>
                <a:srgbClr val="E9515A"/>
              </a:solidFill>
              <a:latin typeface="微軟正黑體" pitchFamily="34" charset="-120"/>
              <a:ea typeface="微軟正黑體" pitchFamily="34" charset="-120"/>
            </a:endParaRPr>
          </a:p>
          <a:p>
            <a:r>
              <a:rPr lang="zh-TW" altLang="en-US" sz="2800" b="1">
                <a:solidFill>
                  <a:srgbClr val="E9515A"/>
                </a:solidFill>
                <a:latin typeface="微軟正黑體" pitchFamily="34" charset="-120"/>
                <a:ea typeface="微軟正黑體" pitchFamily="34" charset="-120"/>
              </a:rPr>
              <a:t>報告</a:t>
            </a:r>
          </a:p>
        </p:txBody>
      </p:sp>
      <p:grpSp>
        <p:nvGrpSpPr>
          <p:cNvPr id="263171" name="群組 68"/>
          <p:cNvGrpSpPr>
            <a:grpSpLocks/>
          </p:cNvGrpSpPr>
          <p:nvPr/>
        </p:nvGrpSpPr>
        <p:grpSpPr bwMode="auto">
          <a:xfrm>
            <a:off x="3751263" y="4211638"/>
            <a:ext cx="4349750" cy="1825625"/>
            <a:chOff x="2590303" y="4210882"/>
            <a:chExt cx="4349963" cy="1827011"/>
          </a:xfrm>
        </p:grpSpPr>
        <p:sp>
          <p:nvSpPr>
            <p:cNvPr id="42" name="手繪多邊形 41"/>
            <p:cNvSpPr/>
            <p:nvPr/>
          </p:nvSpPr>
          <p:spPr>
            <a:xfrm>
              <a:off x="2590303" y="4657308"/>
              <a:ext cx="3980057" cy="494088"/>
            </a:xfrm>
            <a:custGeom>
              <a:avLst/>
              <a:gdLst>
                <a:gd name="connsiteX0" fmla="*/ 0 w 2877312"/>
                <a:gd name="connsiteY0" fmla="*/ 268224 h 292608"/>
                <a:gd name="connsiteX1" fmla="*/ 664464 w 2877312"/>
                <a:gd name="connsiteY1" fmla="*/ 231648 h 292608"/>
                <a:gd name="connsiteX2" fmla="*/ 688848 w 2877312"/>
                <a:gd name="connsiteY2" fmla="*/ 201168 h 292608"/>
                <a:gd name="connsiteX3" fmla="*/ 725424 w 2877312"/>
                <a:gd name="connsiteY3" fmla="*/ 292608 h 292608"/>
                <a:gd name="connsiteX4" fmla="*/ 725424 w 2877312"/>
                <a:gd name="connsiteY4" fmla="*/ 207264 h 292608"/>
                <a:gd name="connsiteX5" fmla="*/ 755904 w 2877312"/>
                <a:gd name="connsiteY5" fmla="*/ 286512 h 292608"/>
                <a:gd name="connsiteX6" fmla="*/ 768096 w 2877312"/>
                <a:gd name="connsiteY6" fmla="*/ 219456 h 292608"/>
                <a:gd name="connsiteX7" fmla="*/ 1389888 w 2877312"/>
                <a:gd name="connsiteY7" fmla="*/ 158496 h 292608"/>
                <a:gd name="connsiteX8" fmla="*/ 1402080 w 2877312"/>
                <a:gd name="connsiteY8" fmla="*/ 121920 h 292608"/>
                <a:gd name="connsiteX9" fmla="*/ 1438656 w 2877312"/>
                <a:gd name="connsiteY9" fmla="*/ 201168 h 292608"/>
                <a:gd name="connsiteX10" fmla="*/ 1444752 w 2877312"/>
                <a:gd name="connsiteY10" fmla="*/ 134112 h 292608"/>
                <a:gd name="connsiteX11" fmla="*/ 1469136 w 2877312"/>
                <a:gd name="connsiteY11" fmla="*/ 207264 h 292608"/>
                <a:gd name="connsiteX12" fmla="*/ 1475232 w 2877312"/>
                <a:gd name="connsiteY12" fmla="*/ 103632 h 292608"/>
                <a:gd name="connsiteX13" fmla="*/ 1493520 w 2877312"/>
                <a:gd name="connsiteY13" fmla="*/ 146304 h 292608"/>
                <a:gd name="connsiteX14" fmla="*/ 2133600 w 2877312"/>
                <a:gd name="connsiteY14" fmla="*/ 79248 h 292608"/>
                <a:gd name="connsiteX15" fmla="*/ 2145792 w 2877312"/>
                <a:gd name="connsiteY15" fmla="*/ 42672 h 292608"/>
                <a:gd name="connsiteX16" fmla="*/ 2182368 w 2877312"/>
                <a:gd name="connsiteY16" fmla="*/ 134112 h 292608"/>
                <a:gd name="connsiteX17" fmla="*/ 2194560 w 2877312"/>
                <a:gd name="connsiteY17" fmla="*/ 30480 h 292608"/>
                <a:gd name="connsiteX18" fmla="*/ 2218944 w 2877312"/>
                <a:gd name="connsiteY18" fmla="*/ 73152 h 292608"/>
                <a:gd name="connsiteX19" fmla="*/ 2877312 w 2877312"/>
                <a:gd name="connsiteY19" fmla="*/ 0 h 29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7312" h="292608">
                  <a:moveTo>
                    <a:pt x="0" y="268224"/>
                  </a:moveTo>
                  <a:lnTo>
                    <a:pt x="664464" y="231648"/>
                  </a:lnTo>
                  <a:lnTo>
                    <a:pt x="688848" y="201168"/>
                  </a:lnTo>
                  <a:lnTo>
                    <a:pt x="725424" y="292608"/>
                  </a:lnTo>
                  <a:lnTo>
                    <a:pt x="725424" y="207264"/>
                  </a:lnTo>
                  <a:lnTo>
                    <a:pt x="755904" y="286512"/>
                  </a:lnTo>
                  <a:lnTo>
                    <a:pt x="768096" y="219456"/>
                  </a:lnTo>
                  <a:lnTo>
                    <a:pt x="1389888" y="158496"/>
                  </a:lnTo>
                  <a:lnTo>
                    <a:pt x="1402080" y="121920"/>
                  </a:lnTo>
                  <a:lnTo>
                    <a:pt x="1438656" y="201168"/>
                  </a:lnTo>
                  <a:lnTo>
                    <a:pt x="1444752" y="134112"/>
                  </a:lnTo>
                  <a:lnTo>
                    <a:pt x="1469136" y="207264"/>
                  </a:lnTo>
                  <a:lnTo>
                    <a:pt x="1475232" y="103632"/>
                  </a:lnTo>
                  <a:lnTo>
                    <a:pt x="1493520" y="146304"/>
                  </a:lnTo>
                  <a:lnTo>
                    <a:pt x="2133600" y="79248"/>
                  </a:lnTo>
                  <a:lnTo>
                    <a:pt x="2145792" y="42672"/>
                  </a:lnTo>
                  <a:lnTo>
                    <a:pt x="2182368" y="134112"/>
                  </a:lnTo>
                  <a:lnTo>
                    <a:pt x="2194560" y="30480"/>
                  </a:lnTo>
                  <a:lnTo>
                    <a:pt x="2218944" y="73152"/>
                  </a:lnTo>
                  <a:lnTo>
                    <a:pt x="2877312" y="0"/>
                  </a:lnTo>
                </a:path>
              </a:pathLst>
            </a:custGeom>
            <a:noFill/>
            <a:ln w="38100">
              <a:solidFill>
                <a:schemeClr val="tx1"/>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43" name="直線單箭頭接點 42"/>
            <p:cNvCxnSpPr/>
            <p:nvPr/>
          </p:nvCxnSpPr>
          <p:spPr>
            <a:xfrm flipV="1">
              <a:off x="6868825" y="4657308"/>
              <a:ext cx="0" cy="462314"/>
            </a:xfrm>
            <a:prstGeom prst="straightConnector1">
              <a:avLst/>
            </a:prstGeom>
            <a:ln w="38100">
              <a:solidFill>
                <a:srgbClr val="E9515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6795796" y="5132331"/>
              <a:ext cx="144470" cy="0"/>
            </a:xfrm>
            <a:prstGeom prst="line">
              <a:avLst/>
            </a:prstGeom>
            <a:ln w="38100">
              <a:solidFill>
                <a:srgbClr val="E9515A"/>
              </a:solidFill>
              <a:tailEnd type="none"/>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3968320" y="4210882"/>
              <a:ext cx="1222435" cy="462313"/>
            </a:xfrm>
            <a:prstGeom prst="rect">
              <a:avLst/>
            </a:prstGeom>
            <a:noFill/>
          </p:spPr>
          <p:txBody>
            <a:bodyPr>
              <a:spAutoFit/>
            </a:bodyPr>
            <a:lstStyle/>
            <a:p>
              <a:pPr algn="ctr">
                <a:defRPr/>
              </a:pPr>
              <a:r>
                <a:rPr lang="zh-TW" altLang="en-US" sz="2400" dirty="0">
                  <a:solidFill>
                    <a:srgbClr val="E9515A"/>
                  </a:solidFill>
                  <a:latin typeface="+mn-ea"/>
                  <a:ea typeface="+mn-ea"/>
                </a:rPr>
                <a:t>資訊</a:t>
              </a:r>
            </a:p>
          </p:txBody>
        </p:sp>
        <p:sp>
          <p:nvSpPr>
            <p:cNvPr id="46" name="文字方塊 45"/>
            <p:cNvSpPr txBox="1"/>
            <p:nvPr/>
          </p:nvSpPr>
          <p:spPr>
            <a:xfrm>
              <a:off x="3950857" y="5329330"/>
              <a:ext cx="1258950" cy="708563"/>
            </a:xfrm>
            <a:prstGeom prst="rect">
              <a:avLst/>
            </a:prstGeom>
            <a:noFill/>
          </p:spPr>
          <p:txBody>
            <a:bodyPr>
              <a:spAutoFit/>
            </a:bodyPr>
            <a:lstStyle/>
            <a:p>
              <a:pPr algn="ctr">
                <a:defRPr/>
              </a:pPr>
              <a:r>
                <a:rPr lang="zh-TW" altLang="en-US" sz="4000" b="1" dirty="0">
                  <a:latin typeface="+mn-ea"/>
                  <a:ea typeface="+mn-ea"/>
                </a:rPr>
                <a:t>報告</a:t>
              </a:r>
            </a:p>
          </p:txBody>
        </p:sp>
      </p:grpSp>
      <p:sp>
        <p:nvSpPr>
          <p:cNvPr id="47" name="文字方塊 46"/>
          <p:cNvSpPr txBox="1"/>
          <p:nvPr/>
        </p:nvSpPr>
        <p:spPr>
          <a:xfrm>
            <a:off x="398463" y="3503613"/>
            <a:ext cx="3138487" cy="708025"/>
          </a:xfrm>
          <a:prstGeom prst="rect">
            <a:avLst/>
          </a:prstGeom>
          <a:noFill/>
        </p:spPr>
        <p:txBody>
          <a:bodyPr>
            <a:spAutoFit/>
          </a:bodyPr>
          <a:lstStyle/>
          <a:p>
            <a:pPr>
              <a:defRPr/>
            </a:pPr>
            <a:r>
              <a:rPr lang="zh-TW" altLang="en-US" sz="2000" dirty="0">
                <a:solidFill>
                  <a:schemeClr val="bg1"/>
                </a:solidFill>
                <a:latin typeface="+mn-ea"/>
                <a:ea typeface="+mn-ea"/>
              </a:rPr>
              <a:t>報告呈現</a:t>
            </a:r>
            <a:r>
              <a:rPr lang="zh-TW" altLang="en-US" sz="2000" b="1" dirty="0">
                <a:solidFill>
                  <a:srgbClr val="E9515A"/>
                </a:solidFill>
                <a:latin typeface="+mn-ea"/>
                <a:ea typeface="+mn-ea"/>
              </a:rPr>
              <a:t>資料</a:t>
            </a:r>
            <a:r>
              <a:rPr lang="zh-TW" altLang="en-US" sz="2000" dirty="0">
                <a:solidFill>
                  <a:schemeClr val="bg1"/>
                </a:solidFill>
                <a:latin typeface="+mn-ea"/>
                <a:ea typeface="+mn-ea"/>
              </a:rPr>
              <a:t>。</a:t>
            </a:r>
            <a:endParaRPr lang="en-US" altLang="zh-TW" sz="2000" dirty="0">
              <a:solidFill>
                <a:schemeClr val="bg1"/>
              </a:solidFill>
              <a:latin typeface="+mn-ea"/>
              <a:ea typeface="+mn-ea"/>
            </a:endParaRPr>
          </a:p>
          <a:p>
            <a:pPr>
              <a:defRPr/>
            </a:pPr>
            <a:r>
              <a:rPr lang="zh-TW" altLang="en-US" sz="2000" b="1" i="1" dirty="0">
                <a:solidFill>
                  <a:srgbClr val="E9515A"/>
                </a:solidFill>
                <a:latin typeface="+mn-ea"/>
                <a:ea typeface="+mn-ea"/>
              </a:rPr>
              <a:t>報告</a:t>
            </a:r>
            <a:r>
              <a:rPr lang="zh-TW" altLang="en-US" sz="2000" i="1" dirty="0">
                <a:solidFill>
                  <a:schemeClr val="bg1"/>
                </a:solidFill>
                <a:latin typeface="+mn-ea"/>
                <a:ea typeface="+mn-ea"/>
              </a:rPr>
              <a:t>改變聽眾的</a:t>
            </a:r>
            <a:r>
              <a:rPr lang="zh-TW" altLang="en-US" sz="2000" b="1" i="1" dirty="0">
                <a:solidFill>
                  <a:srgbClr val="E9515A"/>
                </a:solidFill>
                <a:latin typeface="+mn-ea"/>
                <a:ea typeface="+mn-ea"/>
              </a:rPr>
              <a:t>資訊。</a:t>
            </a:r>
          </a:p>
        </p:txBody>
      </p:sp>
      <p:pic>
        <p:nvPicPr>
          <p:cNvPr id="263173" name="圖片 70"/>
          <p:cNvPicPr>
            <a:picLocks noChangeAspect="1"/>
          </p:cNvPicPr>
          <p:nvPr/>
        </p:nvPicPr>
        <p:blipFill>
          <a:blip r:embed="rId2"/>
          <a:srcRect/>
          <a:stretch>
            <a:fillRect/>
          </a:stretch>
        </p:blipFill>
        <p:spPr bwMode="auto">
          <a:xfrm>
            <a:off x="2987675" y="1557338"/>
            <a:ext cx="5884863" cy="1530350"/>
          </a:xfrm>
          <a:prstGeom prst="rect">
            <a:avLst/>
          </a:prstGeom>
          <a:noFill/>
          <a:ln w="9525">
            <a:noFill/>
            <a:miter lim="800000"/>
            <a:headEnd/>
            <a:tailEnd/>
          </a:ln>
        </p:spPr>
      </p:pic>
      <p:sp>
        <p:nvSpPr>
          <p:cNvPr id="263174" name="矩形 10"/>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solidFill>
                  <a:schemeClr val="bg1"/>
                </a:solidFill>
                <a:latin typeface="微軟正黑體" pitchFamily="34" charset="-120"/>
                <a:ea typeface="微軟正黑體" pitchFamily="34" charset="-120"/>
              </a:rPr>
              <a:t>《</a:t>
            </a:r>
            <a:r>
              <a:rPr lang="zh-TW" altLang="en-US" sz="1400">
                <a:solidFill>
                  <a:schemeClr val="bg1"/>
                </a:solidFill>
                <a:latin typeface="微軟正黑體" pitchFamily="34" charset="-120"/>
                <a:ea typeface="微軟正黑體" pitchFamily="34" charset="-120"/>
              </a:rPr>
              <a:t>簡報</a:t>
            </a:r>
            <a:r>
              <a:rPr lang="en-US" altLang="zh-TW" sz="1400">
                <a:solidFill>
                  <a:schemeClr val="bg1"/>
                </a:solidFill>
                <a:latin typeface="微軟正黑體" pitchFamily="34" charset="-120"/>
                <a:ea typeface="微軟正黑體" pitchFamily="34" charset="-120"/>
              </a:rPr>
              <a:t>Show and Tell》</a:t>
            </a:r>
            <a:r>
              <a:rPr lang="zh-TW" altLang="en-US" sz="1400">
                <a:solidFill>
                  <a:schemeClr val="bg1"/>
                </a:solidFill>
                <a:latin typeface="微軟正黑體" pitchFamily="34" charset="-120"/>
                <a:ea typeface="微軟正黑體" pitchFamily="34" charset="-120"/>
              </a:rPr>
              <a:t>，天下雜誌出版</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4194" name="文字方塊 4"/>
          <p:cNvSpPr txBox="1">
            <a:spLocks noChangeArrowheads="1"/>
          </p:cNvSpPr>
          <p:nvPr/>
        </p:nvSpPr>
        <p:spPr bwMode="auto">
          <a:xfrm>
            <a:off x="358775" y="549275"/>
            <a:ext cx="8426450" cy="522288"/>
          </a:xfrm>
          <a:prstGeom prst="rect">
            <a:avLst/>
          </a:prstGeom>
          <a:noFill/>
          <a:ln w="9525">
            <a:noFill/>
            <a:miter lim="800000"/>
            <a:headEnd/>
            <a:tailEnd/>
          </a:ln>
        </p:spPr>
        <p:txBody>
          <a:bodyPr>
            <a:spAutoFit/>
          </a:bodyPr>
          <a:lstStyle/>
          <a:p>
            <a:pPr algn="ctr"/>
            <a:r>
              <a:rPr lang="zh-TW" altLang="en-US" sz="2800" b="1">
                <a:solidFill>
                  <a:srgbClr val="D85842"/>
                </a:solidFill>
                <a:latin typeface="微軟正黑體" pitchFamily="34" charset="-120"/>
                <a:ea typeface="微軟正黑體" pitchFamily="34" charset="-120"/>
              </a:rPr>
              <a:t>六脈思考模式 </a:t>
            </a:r>
            <a:r>
              <a:rPr lang="en-US" altLang="zh-TW" sz="2800" b="1">
                <a:solidFill>
                  <a:srgbClr val="D85842"/>
                </a:solidFill>
                <a:latin typeface="微軟正黑體" pitchFamily="34" charset="-120"/>
                <a:ea typeface="微軟正黑體" pitchFamily="34" charset="-120"/>
              </a:rPr>
              <a:t>( 6-Mode Thinking )</a:t>
            </a:r>
            <a:endParaRPr lang="zh-TW" altLang="en-US" sz="2800" b="1">
              <a:solidFill>
                <a:srgbClr val="D85842"/>
              </a:solidFill>
              <a:latin typeface="微軟正黑體" pitchFamily="34" charset="-120"/>
              <a:ea typeface="微軟正黑體" pitchFamily="34" charset="-120"/>
            </a:endParaRPr>
          </a:p>
        </p:txBody>
      </p:sp>
      <p:cxnSp>
        <p:nvCxnSpPr>
          <p:cNvPr id="12" name="直線接點 11"/>
          <p:cNvCxnSpPr>
            <a:stCxn id="264204" idx="0"/>
          </p:cNvCxnSpPr>
          <p:nvPr/>
        </p:nvCxnSpPr>
        <p:spPr>
          <a:xfrm flipV="1">
            <a:off x="1763713" y="3046413"/>
            <a:ext cx="0" cy="2020887"/>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3" name="直線接點 12"/>
          <p:cNvCxnSpPr/>
          <p:nvPr/>
        </p:nvCxnSpPr>
        <p:spPr>
          <a:xfrm flipH="1" flipV="1">
            <a:off x="2843213" y="3108325"/>
            <a:ext cx="0" cy="2120900"/>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4" name="直線接點 13"/>
          <p:cNvCxnSpPr/>
          <p:nvPr/>
        </p:nvCxnSpPr>
        <p:spPr>
          <a:xfrm flipH="1" flipV="1">
            <a:off x="3981450" y="2997200"/>
            <a:ext cx="0" cy="792163"/>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5" name="直線接點 14"/>
          <p:cNvCxnSpPr/>
          <p:nvPr/>
        </p:nvCxnSpPr>
        <p:spPr>
          <a:xfrm flipV="1">
            <a:off x="5091113" y="2852738"/>
            <a:ext cx="0" cy="2376487"/>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6" name="直線接點 15"/>
          <p:cNvCxnSpPr/>
          <p:nvPr/>
        </p:nvCxnSpPr>
        <p:spPr>
          <a:xfrm flipV="1">
            <a:off x="6199188" y="2997200"/>
            <a:ext cx="0" cy="2232025"/>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7" name="直線接點 16"/>
          <p:cNvCxnSpPr/>
          <p:nvPr/>
        </p:nvCxnSpPr>
        <p:spPr>
          <a:xfrm flipV="1">
            <a:off x="7308850" y="2852738"/>
            <a:ext cx="0" cy="2376487"/>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pic>
        <p:nvPicPr>
          <p:cNvPr id="264201" name="圖片 7"/>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3563938" y="3108325"/>
            <a:ext cx="1733550" cy="2038350"/>
          </a:xfrm>
          <a:prstGeom prst="rect">
            <a:avLst/>
          </a:prstGeom>
          <a:noFill/>
          <a:ln w="9525">
            <a:noFill/>
            <a:miter lim="800000"/>
            <a:headEnd/>
            <a:tailEnd/>
          </a:ln>
        </p:spPr>
      </p:pic>
      <p:cxnSp>
        <p:nvCxnSpPr>
          <p:cNvPr id="21" name="直線接點 20"/>
          <p:cNvCxnSpPr/>
          <p:nvPr/>
        </p:nvCxnSpPr>
        <p:spPr>
          <a:xfrm flipH="1" flipV="1">
            <a:off x="3995738" y="4926013"/>
            <a:ext cx="0" cy="352425"/>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pic>
        <p:nvPicPr>
          <p:cNvPr id="264203" name="圖片 5"/>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876300" y="1341438"/>
            <a:ext cx="7391400" cy="1766887"/>
          </a:xfrm>
          <a:prstGeom prst="rect">
            <a:avLst/>
          </a:prstGeom>
          <a:noFill/>
          <a:ln w="9525">
            <a:noFill/>
            <a:miter lim="800000"/>
            <a:headEnd/>
            <a:tailEnd/>
          </a:ln>
        </p:spPr>
      </p:pic>
      <p:sp>
        <p:nvSpPr>
          <p:cNvPr id="264204" name="文字方塊 23"/>
          <p:cNvSpPr txBox="1">
            <a:spLocks noChangeArrowheads="1"/>
          </p:cNvSpPr>
          <p:nvPr/>
        </p:nvSpPr>
        <p:spPr bwMode="auto">
          <a:xfrm>
            <a:off x="1169988" y="5067300"/>
            <a:ext cx="1187450" cy="954088"/>
          </a:xfrm>
          <a:prstGeom prst="rect">
            <a:avLst/>
          </a:prstGeom>
          <a:noFill/>
          <a:ln w="9525">
            <a:noFill/>
            <a:miter lim="800000"/>
            <a:headEnd/>
            <a:tailEnd/>
          </a:ln>
        </p:spPr>
        <p:txBody>
          <a:bodyPr>
            <a:spAutoFit/>
          </a:bodyPr>
          <a:lstStyle/>
          <a:p>
            <a:pPr algn="ctr"/>
            <a:r>
              <a:rPr lang="zh-TW" altLang="en-US" sz="2800" b="1">
                <a:solidFill>
                  <a:srgbClr val="171717"/>
                </a:solidFill>
                <a:latin typeface="微軟正黑體" pitchFamily="34" charset="-120"/>
                <a:ea typeface="微軟正黑體" pitchFamily="34" charset="-120"/>
              </a:rPr>
              <a:t>何人</a:t>
            </a:r>
            <a:endParaRPr lang="en-US" altLang="zh-TW" sz="2800" b="1">
              <a:solidFill>
                <a:srgbClr val="171717"/>
              </a:solidFill>
              <a:latin typeface="微軟正黑體" pitchFamily="34" charset="-120"/>
              <a:ea typeface="微軟正黑體" pitchFamily="34" charset="-120"/>
            </a:endParaRPr>
          </a:p>
          <a:p>
            <a:pPr algn="ctr"/>
            <a:r>
              <a:rPr lang="zh-TW" altLang="en-US" sz="2800" b="1">
                <a:solidFill>
                  <a:srgbClr val="171717"/>
                </a:solidFill>
                <a:latin typeface="微軟正黑體" pitchFamily="34" charset="-120"/>
                <a:ea typeface="微軟正黑體" pitchFamily="34" charset="-120"/>
              </a:rPr>
              <a:t>何事</a:t>
            </a:r>
          </a:p>
        </p:txBody>
      </p:sp>
      <p:sp>
        <p:nvSpPr>
          <p:cNvPr id="264205" name="文字方塊 29"/>
          <p:cNvSpPr txBox="1">
            <a:spLocks noChangeArrowheads="1"/>
          </p:cNvSpPr>
          <p:nvPr/>
        </p:nvSpPr>
        <p:spPr bwMode="auto">
          <a:xfrm>
            <a:off x="2249488" y="5283200"/>
            <a:ext cx="1189037" cy="522288"/>
          </a:xfrm>
          <a:prstGeom prst="rect">
            <a:avLst/>
          </a:prstGeom>
          <a:noFill/>
          <a:ln w="9525">
            <a:noFill/>
            <a:miter lim="800000"/>
            <a:headEnd/>
            <a:tailEnd/>
          </a:ln>
        </p:spPr>
        <p:txBody>
          <a:bodyPr>
            <a:spAutoFit/>
          </a:bodyPr>
          <a:lstStyle/>
          <a:p>
            <a:pPr algn="ctr"/>
            <a:r>
              <a:rPr lang="zh-TW" altLang="en-US" sz="2800" b="1">
                <a:solidFill>
                  <a:srgbClr val="D85842"/>
                </a:solidFill>
                <a:latin typeface="微軟正黑體" pitchFamily="34" charset="-120"/>
                <a:ea typeface="微軟正黑體" pitchFamily="34" charset="-120"/>
              </a:rPr>
              <a:t>何地</a:t>
            </a:r>
          </a:p>
        </p:txBody>
      </p:sp>
      <p:sp>
        <p:nvSpPr>
          <p:cNvPr id="264206" name="文字方塊 30"/>
          <p:cNvSpPr txBox="1">
            <a:spLocks noChangeArrowheads="1"/>
          </p:cNvSpPr>
          <p:nvPr/>
        </p:nvSpPr>
        <p:spPr bwMode="auto">
          <a:xfrm>
            <a:off x="3384550" y="5283200"/>
            <a:ext cx="1187450" cy="522288"/>
          </a:xfrm>
          <a:prstGeom prst="rect">
            <a:avLst/>
          </a:prstGeom>
          <a:noFill/>
          <a:ln w="9525">
            <a:noFill/>
            <a:miter lim="800000"/>
            <a:headEnd/>
            <a:tailEnd/>
          </a:ln>
        </p:spPr>
        <p:txBody>
          <a:bodyPr>
            <a:spAutoFit/>
          </a:bodyPr>
          <a:lstStyle/>
          <a:p>
            <a:pPr algn="ctr"/>
            <a:r>
              <a:rPr lang="zh-TW" altLang="en-US" sz="2800" b="1">
                <a:solidFill>
                  <a:srgbClr val="171717"/>
                </a:solidFill>
                <a:latin typeface="微軟正黑體" pitchFamily="34" charset="-120"/>
                <a:ea typeface="微軟正黑體" pitchFamily="34" charset="-120"/>
              </a:rPr>
              <a:t>何時</a:t>
            </a:r>
          </a:p>
        </p:txBody>
      </p:sp>
      <p:sp>
        <p:nvSpPr>
          <p:cNvPr id="264207" name="文字方塊 31"/>
          <p:cNvSpPr txBox="1">
            <a:spLocks noChangeArrowheads="1"/>
          </p:cNvSpPr>
          <p:nvPr/>
        </p:nvSpPr>
        <p:spPr bwMode="auto">
          <a:xfrm>
            <a:off x="4492625" y="5283200"/>
            <a:ext cx="1189038" cy="522288"/>
          </a:xfrm>
          <a:prstGeom prst="rect">
            <a:avLst/>
          </a:prstGeom>
          <a:noFill/>
          <a:ln w="9525">
            <a:noFill/>
            <a:miter lim="800000"/>
            <a:headEnd/>
            <a:tailEnd/>
          </a:ln>
        </p:spPr>
        <p:txBody>
          <a:bodyPr>
            <a:spAutoFit/>
          </a:bodyPr>
          <a:lstStyle/>
          <a:p>
            <a:pPr algn="ctr"/>
            <a:r>
              <a:rPr lang="zh-TW" altLang="en-US" sz="2800" b="1">
                <a:solidFill>
                  <a:srgbClr val="D85842"/>
                </a:solidFill>
                <a:latin typeface="微軟正黑體" pitchFamily="34" charset="-120"/>
                <a:ea typeface="微軟正黑體" pitchFamily="34" charset="-120"/>
              </a:rPr>
              <a:t>多少</a:t>
            </a:r>
          </a:p>
        </p:txBody>
      </p:sp>
      <p:sp>
        <p:nvSpPr>
          <p:cNvPr id="264208" name="文字方塊 32"/>
          <p:cNvSpPr txBox="1">
            <a:spLocks noChangeArrowheads="1"/>
          </p:cNvSpPr>
          <p:nvPr/>
        </p:nvSpPr>
        <p:spPr bwMode="auto">
          <a:xfrm>
            <a:off x="5602288" y="5283200"/>
            <a:ext cx="1187450" cy="522288"/>
          </a:xfrm>
          <a:prstGeom prst="rect">
            <a:avLst/>
          </a:prstGeom>
          <a:noFill/>
          <a:ln w="9525">
            <a:noFill/>
            <a:miter lim="800000"/>
            <a:headEnd/>
            <a:tailEnd/>
          </a:ln>
        </p:spPr>
        <p:txBody>
          <a:bodyPr>
            <a:spAutoFit/>
          </a:bodyPr>
          <a:lstStyle/>
          <a:p>
            <a:pPr algn="ctr"/>
            <a:r>
              <a:rPr lang="zh-TW" altLang="en-US" sz="2800" b="1">
                <a:solidFill>
                  <a:srgbClr val="171717"/>
                </a:solidFill>
                <a:latin typeface="微軟正黑體" pitchFamily="34" charset="-120"/>
                <a:ea typeface="微軟正黑體" pitchFamily="34" charset="-120"/>
              </a:rPr>
              <a:t>如何</a:t>
            </a:r>
          </a:p>
        </p:txBody>
      </p:sp>
      <p:sp>
        <p:nvSpPr>
          <p:cNvPr id="264209" name="文字方塊 33"/>
          <p:cNvSpPr txBox="1">
            <a:spLocks noChangeArrowheads="1"/>
          </p:cNvSpPr>
          <p:nvPr/>
        </p:nvSpPr>
        <p:spPr bwMode="auto">
          <a:xfrm>
            <a:off x="6718300" y="5283200"/>
            <a:ext cx="1187450" cy="522288"/>
          </a:xfrm>
          <a:prstGeom prst="rect">
            <a:avLst/>
          </a:prstGeom>
          <a:noFill/>
          <a:ln w="9525">
            <a:noFill/>
            <a:miter lim="800000"/>
            <a:headEnd/>
            <a:tailEnd/>
          </a:ln>
        </p:spPr>
        <p:txBody>
          <a:bodyPr>
            <a:spAutoFit/>
          </a:bodyPr>
          <a:lstStyle/>
          <a:p>
            <a:pPr algn="ctr"/>
            <a:r>
              <a:rPr lang="zh-TW" altLang="en-US" sz="2800" b="1">
                <a:solidFill>
                  <a:srgbClr val="D85842"/>
                </a:solidFill>
                <a:latin typeface="微軟正黑體" pitchFamily="34" charset="-120"/>
                <a:ea typeface="微軟正黑體" pitchFamily="34" charset="-120"/>
              </a:rPr>
              <a:t>為何</a:t>
            </a:r>
          </a:p>
        </p:txBody>
      </p:sp>
      <p:sp>
        <p:nvSpPr>
          <p:cNvPr id="264210" name="矩形 17"/>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4818"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5218" name="圖片 1"/>
          <p:cNvPicPr>
            <a:picLocks noChangeAspect="1"/>
          </p:cNvPicPr>
          <p:nvPr/>
        </p:nvPicPr>
        <p:blipFill>
          <a:blip r:embed="rId2"/>
          <a:srcRect/>
          <a:stretch>
            <a:fillRect/>
          </a:stretch>
        </p:blipFill>
        <p:spPr bwMode="auto">
          <a:xfrm>
            <a:off x="3779838" y="1052513"/>
            <a:ext cx="3816350" cy="5233987"/>
          </a:xfrm>
          <a:prstGeom prst="rect">
            <a:avLst/>
          </a:prstGeom>
          <a:noFill/>
          <a:ln w="9525">
            <a:noFill/>
            <a:miter lim="800000"/>
            <a:headEnd/>
            <a:tailEnd/>
          </a:ln>
        </p:spPr>
      </p:pic>
      <p:sp>
        <p:nvSpPr>
          <p:cNvPr id="265219" name="文字方塊 2"/>
          <p:cNvSpPr txBox="1">
            <a:spLocks noChangeArrowheads="1"/>
          </p:cNvSpPr>
          <p:nvPr/>
        </p:nvSpPr>
        <p:spPr bwMode="auto">
          <a:xfrm>
            <a:off x="1096963" y="476250"/>
            <a:ext cx="3276600" cy="954088"/>
          </a:xfrm>
          <a:prstGeom prst="rect">
            <a:avLst/>
          </a:prstGeom>
          <a:noFill/>
          <a:ln w="9525">
            <a:noFill/>
            <a:miter lim="800000"/>
            <a:headEnd/>
            <a:tailEnd/>
          </a:ln>
        </p:spPr>
        <p:txBody>
          <a:bodyPr>
            <a:spAutoFit/>
          </a:bodyPr>
          <a:lstStyle/>
          <a:p>
            <a:r>
              <a:rPr lang="zh-TW" altLang="en-US" sz="2800" b="1">
                <a:solidFill>
                  <a:srgbClr val="121212"/>
                </a:solidFill>
                <a:latin typeface="微軟正黑體" pitchFamily="34" charset="-120"/>
                <a:ea typeface="微軟正黑體" pitchFamily="34" charset="-120"/>
              </a:rPr>
              <a:t>報告通常</a:t>
            </a:r>
            <a:br>
              <a:rPr lang="en-US" altLang="zh-TW" sz="2800" b="1">
                <a:solidFill>
                  <a:srgbClr val="121212"/>
                </a:solidFill>
                <a:latin typeface="微軟正黑體" pitchFamily="34" charset="-120"/>
                <a:ea typeface="微軟正黑體" pitchFamily="34" charset="-120"/>
              </a:rPr>
            </a:br>
            <a:r>
              <a:rPr lang="zh-TW" altLang="en-US" sz="2800" b="1">
                <a:solidFill>
                  <a:srgbClr val="121212"/>
                </a:solidFill>
                <a:latin typeface="微軟正黑體" pitchFamily="34" charset="-120"/>
                <a:ea typeface="微軟正黑體" pitchFamily="34" charset="-120"/>
              </a:rPr>
              <a:t>從這裡開始最好</a:t>
            </a:r>
            <a:r>
              <a:rPr lang="en-US" altLang="zh-TW" sz="2800" b="1">
                <a:solidFill>
                  <a:srgbClr val="121212"/>
                </a:solidFill>
                <a:latin typeface="微軟正黑體" pitchFamily="34" charset="-120"/>
                <a:ea typeface="微軟正黑體" pitchFamily="34" charset="-120"/>
              </a:rPr>
              <a:t>…</a:t>
            </a:r>
            <a:endParaRPr lang="zh-TW" altLang="en-US" sz="2800" b="1">
              <a:solidFill>
                <a:srgbClr val="121212"/>
              </a:solidFill>
              <a:latin typeface="微軟正黑體" pitchFamily="34" charset="-120"/>
              <a:ea typeface="微軟正黑體" pitchFamily="34" charset="-120"/>
            </a:endParaRPr>
          </a:p>
        </p:txBody>
      </p:sp>
      <p:sp>
        <p:nvSpPr>
          <p:cNvPr id="265220" name="文字方塊 3"/>
          <p:cNvSpPr txBox="1">
            <a:spLocks noChangeArrowheads="1"/>
          </p:cNvSpPr>
          <p:nvPr/>
        </p:nvSpPr>
        <p:spPr bwMode="auto">
          <a:xfrm>
            <a:off x="5694363" y="733425"/>
            <a:ext cx="1187450" cy="708025"/>
          </a:xfrm>
          <a:prstGeom prst="rect">
            <a:avLst/>
          </a:prstGeom>
          <a:noFill/>
          <a:ln w="9525">
            <a:noFill/>
            <a:miter lim="800000"/>
            <a:headEnd/>
            <a:tailEnd/>
          </a:ln>
        </p:spPr>
        <p:txBody>
          <a:bodyPr>
            <a:spAutoFit/>
          </a:bodyPr>
          <a:lstStyle/>
          <a:p>
            <a:pPr algn="ctr"/>
            <a:r>
              <a:rPr lang="zh-TW" altLang="en-US" sz="2000">
                <a:solidFill>
                  <a:srgbClr val="171717"/>
                </a:solidFill>
                <a:latin typeface="微軟正黑體" pitchFamily="34" charset="-120"/>
                <a:ea typeface="微軟正黑體" pitchFamily="34" charset="-120"/>
              </a:rPr>
              <a:t>何人</a:t>
            </a:r>
            <a:endParaRPr lang="en-US" altLang="zh-TW" sz="2000">
              <a:solidFill>
                <a:srgbClr val="171717"/>
              </a:solidFill>
              <a:latin typeface="微軟正黑體" pitchFamily="34" charset="-120"/>
              <a:ea typeface="微軟正黑體" pitchFamily="34" charset="-120"/>
            </a:endParaRPr>
          </a:p>
          <a:p>
            <a:pPr algn="ctr"/>
            <a:r>
              <a:rPr lang="zh-TW" altLang="en-US" sz="2000">
                <a:solidFill>
                  <a:srgbClr val="171717"/>
                </a:solidFill>
                <a:latin typeface="微軟正黑體" pitchFamily="34" charset="-120"/>
                <a:ea typeface="微軟正黑體" pitchFamily="34" charset="-120"/>
              </a:rPr>
              <a:t>何事</a:t>
            </a:r>
          </a:p>
        </p:txBody>
      </p:sp>
      <p:sp>
        <p:nvSpPr>
          <p:cNvPr id="265221" name="文字方塊 4"/>
          <p:cNvSpPr txBox="1">
            <a:spLocks noChangeArrowheads="1"/>
          </p:cNvSpPr>
          <p:nvPr/>
        </p:nvSpPr>
        <p:spPr bwMode="auto">
          <a:xfrm>
            <a:off x="7131050" y="2060575"/>
            <a:ext cx="1187450" cy="400050"/>
          </a:xfrm>
          <a:prstGeom prst="rect">
            <a:avLst/>
          </a:prstGeom>
          <a:noFill/>
          <a:ln w="9525">
            <a:noFill/>
            <a:miter lim="800000"/>
            <a:headEnd/>
            <a:tailEnd/>
          </a:ln>
        </p:spPr>
        <p:txBody>
          <a:bodyPr>
            <a:spAutoFit/>
          </a:bodyPr>
          <a:lstStyle/>
          <a:p>
            <a:pPr algn="ctr"/>
            <a:r>
              <a:rPr lang="zh-TW" altLang="en-US" sz="2000">
                <a:solidFill>
                  <a:srgbClr val="C95C49"/>
                </a:solidFill>
                <a:latin typeface="微軟正黑體" pitchFamily="34" charset="-120"/>
                <a:ea typeface="微軟正黑體" pitchFamily="34" charset="-120"/>
              </a:rPr>
              <a:t>何地</a:t>
            </a:r>
          </a:p>
        </p:txBody>
      </p:sp>
      <p:sp>
        <p:nvSpPr>
          <p:cNvPr id="265222" name="文字方塊 5"/>
          <p:cNvSpPr txBox="1">
            <a:spLocks noChangeArrowheads="1"/>
          </p:cNvSpPr>
          <p:nvPr/>
        </p:nvSpPr>
        <p:spPr bwMode="auto">
          <a:xfrm>
            <a:off x="7235825" y="3794125"/>
            <a:ext cx="1189038" cy="400050"/>
          </a:xfrm>
          <a:prstGeom prst="rect">
            <a:avLst/>
          </a:prstGeom>
          <a:noFill/>
          <a:ln w="9525">
            <a:noFill/>
            <a:miter lim="800000"/>
            <a:headEnd/>
            <a:tailEnd/>
          </a:ln>
        </p:spPr>
        <p:txBody>
          <a:bodyPr>
            <a:spAutoFit/>
          </a:bodyPr>
          <a:lstStyle/>
          <a:p>
            <a:pPr algn="ctr"/>
            <a:r>
              <a:rPr lang="zh-TW" altLang="en-US" sz="2000">
                <a:solidFill>
                  <a:srgbClr val="171717"/>
                </a:solidFill>
                <a:latin typeface="微軟正黑體" pitchFamily="34" charset="-120"/>
                <a:ea typeface="微軟正黑體" pitchFamily="34" charset="-120"/>
              </a:rPr>
              <a:t>何時</a:t>
            </a:r>
          </a:p>
        </p:txBody>
      </p:sp>
      <p:sp>
        <p:nvSpPr>
          <p:cNvPr id="265223" name="文字方塊 6"/>
          <p:cNvSpPr txBox="1">
            <a:spLocks noChangeArrowheads="1"/>
          </p:cNvSpPr>
          <p:nvPr/>
        </p:nvSpPr>
        <p:spPr bwMode="auto">
          <a:xfrm>
            <a:off x="5094288" y="5300663"/>
            <a:ext cx="1187450" cy="400050"/>
          </a:xfrm>
          <a:prstGeom prst="rect">
            <a:avLst/>
          </a:prstGeom>
          <a:noFill/>
          <a:ln w="9525">
            <a:noFill/>
            <a:miter lim="800000"/>
            <a:headEnd/>
            <a:tailEnd/>
          </a:ln>
        </p:spPr>
        <p:txBody>
          <a:bodyPr>
            <a:spAutoFit/>
          </a:bodyPr>
          <a:lstStyle/>
          <a:p>
            <a:pPr algn="ctr"/>
            <a:r>
              <a:rPr lang="zh-TW" altLang="en-US" sz="2000">
                <a:solidFill>
                  <a:srgbClr val="C95C49"/>
                </a:solidFill>
                <a:latin typeface="微軟正黑體" pitchFamily="34" charset="-120"/>
                <a:ea typeface="微軟正黑體" pitchFamily="34" charset="-120"/>
              </a:rPr>
              <a:t>多少</a:t>
            </a:r>
          </a:p>
        </p:txBody>
      </p:sp>
      <p:sp>
        <p:nvSpPr>
          <p:cNvPr id="265224" name="文字方塊 7"/>
          <p:cNvSpPr txBox="1">
            <a:spLocks noChangeArrowheads="1"/>
          </p:cNvSpPr>
          <p:nvPr/>
        </p:nvSpPr>
        <p:spPr bwMode="auto">
          <a:xfrm>
            <a:off x="3186113" y="3787775"/>
            <a:ext cx="1187450" cy="400050"/>
          </a:xfrm>
          <a:prstGeom prst="rect">
            <a:avLst/>
          </a:prstGeom>
          <a:noFill/>
          <a:ln w="9525">
            <a:noFill/>
            <a:miter lim="800000"/>
            <a:headEnd/>
            <a:tailEnd/>
          </a:ln>
        </p:spPr>
        <p:txBody>
          <a:bodyPr>
            <a:spAutoFit/>
          </a:bodyPr>
          <a:lstStyle/>
          <a:p>
            <a:pPr algn="ctr"/>
            <a:r>
              <a:rPr lang="zh-TW" altLang="en-US" sz="2000">
                <a:solidFill>
                  <a:srgbClr val="171717"/>
                </a:solidFill>
                <a:latin typeface="微軟正黑體" pitchFamily="34" charset="-120"/>
                <a:ea typeface="微軟正黑體" pitchFamily="34" charset="-120"/>
              </a:rPr>
              <a:t>如何</a:t>
            </a:r>
          </a:p>
        </p:txBody>
      </p:sp>
      <p:sp>
        <p:nvSpPr>
          <p:cNvPr id="265225" name="文字方塊 8"/>
          <p:cNvSpPr txBox="1">
            <a:spLocks noChangeArrowheads="1"/>
          </p:cNvSpPr>
          <p:nvPr/>
        </p:nvSpPr>
        <p:spPr bwMode="auto">
          <a:xfrm>
            <a:off x="3186113" y="2133600"/>
            <a:ext cx="1187450" cy="400050"/>
          </a:xfrm>
          <a:prstGeom prst="rect">
            <a:avLst/>
          </a:prstGeom>
          <a:noFill/>
          <a:ln w="9525">
            <a:noFill/>
            <a:miter lim="800000"/>
            <a:headEnd/>
            <a:tailEnd/>
          </a:ln>
        </p:spPr>
        <p:txBody>
          <a:bodyPr>
            <a:spAutoFit/>
          </a:bodyPr>
          <a:lstStyle/>
          <a:p>
            <a:pPr algn="ctr"/>
            <a:r>
              <a:rPr lang="zh-TW" altLang="en-US" sz="2000">
                <a:solidFill>
                  <a:srgbClr val="C95C49"/>
                </a:solidFill>
                <a:latin typeface="微軟正黑體" pitchFamily="34" charset="-120"/>
                <a:ea typeface="微軟正黑體" pitchFamily="34" charset="-120"/>
              </a:rPr>
              <a:t>為何</a:t>
            </a:r>
          </a:p>
        </p:txBody>
      </p:sp>
      <p:sp>
        <p:nvSpPr>
          <p:cNvPr id="265226" name="矩形 9"/>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242" name="圖片 1"/>
          <p:cNvPicPr>
            <a:picLocks noChangeAspect="1"/>
          </p:cNvPicPr>
          <p:nvPr/>
        </p:nvPicPr>
        <p:blipFill>
          <a:blip r:embed="rId2"/>
          <a:srcRect/>
          <a:stretch>
            <a:fillRect/>
          </a:stretch>
        </p:blipFill>
        <p:spPr bwMode="auto">
          <a:xfrm>
            <a:off x="455613" y="3402013"/>
            <a:ext cx="1103312" cy="1046162"/>
          </a:xfrm>
          <a:prstGeom prst="rect">
            <a:avLst/>
          </a:prstGeom>
          <a:noFill/>
          <a:ln w="9525">
            <a:noFill/>
            <a:miter lim="800000"/>
            <a:headEnd/>
            <a:tailEnd/>
          </a:ln>
        </p:spPr>
      </p:pic>
      <p:sp>
        <p:nvSpPr>
          <p:cNvPr id="266243" name="文字方塊 2"/>
          <p:cNvSpPr txBox="1">
            <a:spLocks noChangeArrowheads="1"/>
          </p:cNvSpPr>
          <p:nvPr/>
        </p:nvSpPr>
        <p:spPr bwMode="auto">
          <a:xfrm>
            <a:off x="539750" y="549275"/>
            <a:ext cx="7561263" cy="830263"/>
          </a:xfrm>
          <a:prstGeom prst="rect">
            <a:avLst/>
          </a:prstGeom>
          <a:noFill/>
          <a:ln w="9525">
            <a:noFill/>
            <a:miter lim="800000"/>
            <a:headEnd/>
            <a:tailEnd/>
          </a:ln>
        </p:spPr>
        <p:txBody>
          <a:bodyPr>
            <a:spAutoFit/>
          </a:bodyPr>
          <a:lstStyle/>
          <a:p>
            <a:r>
              <a:rPr lang="zh-TW" altLang="en-US" sz="2400" b="1">
                <a:solidFill>
                  <a:srgbClr val="121212"/>
                </a:solidFill>
                <a:latin typeface="微軟正黑體" pitchFamily="34" charset="-120"/>
                <a:ea typeface="微軟正黑體" pitchFamily="34" charset="-120"/>
              </a:rPr>
              <a:t>每個好的簡報，</a:t>
            </a:r>
            <a:endParaRPr lang="en-US" altLang="zh-TW" sz="2400" b="1">
              <a:solidFill>
                <a:srgbClr val="121212"/>
              </a:solidFill>
              <a:latin typeface="微軟正黑體" pitchFamily="34" charset="-120"/>
              <a:ea typeface="微軟正黑體" pitchFamily="34" charset="-120"/>
            </a:endParaRPr>
          </a:p>
          <a:p>
            <a:r>
              <a:rPr lang="zh-TW" altLang="en-US" sz="2400" b="1">
                <a:solidFill>
                  <a:srgbClr val="121212"/>
                </a:solidFill>
                <a:latin typeface="微軟正黑體" pitchFamily="34" charset="-120"/>
                <a:ea typeface="微軟正黑體" pitchFamily="34" charset="-120"/>
              </a:rPr>
              <a:t>都是由這六脈思考模式故事架構變化而來：</a:t>
            </a:r>
          </a:p>
        </p:txBody>
      </p:sp>
      <p:sp>
        <p:nvSpPr>
          <p:cNvPr id="4" name="橢圓 3"/>
          <p:cNvSpPr/>
          <p:nvPr/>
        </p:nvSpPr>
        <p:spPr>
          <a:xfrm>
            <a:off x="827088" y="2825750"/>
            <a:ext cx="360362" cy="360363"/>
          </a:xfrm>
          <a:prstGeom prst="ellips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sp>
        <p:nvSpPr>
          <p:cNvPr id="5" name="橢圓 4"/>
          <p:cNvSpPr/>
          <p:nvPr/>
        </p:nvSpPr>
        <p:spPr>
          <a:xfrm>
            <a:off x="2987675" y="2825750"/>
            <a:ext cx="360363" cy="360363"/>
          </a:xfrm>
          <a:prstGeom prst="ellips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sp>
        <p:nvSpPr>
          <p:cNvPr id="6" name="橢圓 5"/>
          <p:cNvSpPr/>
          <p:nvPr/>
        </p:nvSpPr>
        <p:spPr>
          <a:xfrm>
            <a:off x="5148263" y="2825750"/>
            <a:ext cx="360362" cy="360363"/>
          </a:xfrm>
          <a:prstGeom prst="ellips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sp>
        <p:nvSpPr>
          <p:cNvPr id="7" name="橢圓 6"/>
          <p:cNvSpPr/>
          <p:nvPr/>
        </p:nvSpPr>
        <p:spPr>
          <a:xfrm>
            <a:off x="7308850" y="2825750"/>
            <a:ext cx="360363" cy="360363"/>
          </a:xfrm>
          <a:prstGeom prst="ellips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cxnSp>
        <p:nvCxnSpPr>
          <p:cNvPr id="9" name="直線接點 8"/>
          <p:cNvCxnSpPr>
            <a:cxnSpLocks/>
            <a:stCxn id="4" idx="6"/>
            <a:endCxn id="5" idx="2"/>
          </p:cNvCxnSpPr>
          <p:nvPr/>
        </p:nvCxnSpPr>
        <p:spPr>
          <a:xfrm>
            <a:off x="1187450" y="3006725"/>
            <a:ext cx="1800225"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14" name="直線接點 13"/>
          <p:cNvCxnSpPr>
            <a:cxnSpLocks/>
            <a:stCxn id="5" idx="6"/>
            <a:endCxn id="6" idx="2"/>
          </p:cNvCxnSpPr>
          <p:nvPr/>
        </p:nvCxnSpPr>
        <p:spPr>
          <a:xfrm>
            <a:off x="3348038" y="3006725"/>
            <a:ext cx="1800225"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17" name="直線接點 16"/>
          <p:cNvCxnSpPr>
            <a:cxnSpLocks/>
            <a:stCxn id="6" idx="6"/>
            <a:endCxn id="7" idx="2"/>
          </p:cNvCxnSpPr>
          <p:nvPr/>
        </p:nvCxnSpPr>
        <p:spPr>
          <a:xfrm>
            <a:off x="5508625" y="3006725"/>
            <a:ext cx="1800225"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20" name="直線接點 19"/>
          <p:cNvCxnSpPr>
            <a:cxnSpLocks/>
            <a:stCxn id="7" idx="6"/>
          </p:cNvCxnSpPr>
          <p:nvPr/>
        </p:nvCxnSpPr>
        <p:spPr>
          <a:xfrm>
            <a:off x="7669213" y="3006725"/>
            <a:ext cx="1474787" cy="0"/>
          </a:xfrm>
          <a:prstGeom prst="line">
            <a:avLst/>
          </a:prstGeom>
          <a:ln w="76200"/>
        </p:spPr>
        <p:style>
          <a:lnRef idx="3">
            <a:schemeClr val="dk1"/>
          </a:lnRef>
          <a:fillRef idx="0">
            <a:schemeClr val="dk1"/>
          </a:fillRef>
          <a:effectRef idx="2">
            <a:schemeClr val="dk1"/>
          </a:effectRef>
          <a:fontRef idx="minor">
            <a:schemeClr val="tx1"/>
          </a:fontRef>
        </p:style>
      </p:cxnSp>
      <p:sp>
        <p:nvSpPr>
          <p:cNvPr id="266252" name="文字方塊 23"/>
          <p:cNvSpPr txBox="1">
            <a:spLocks noChangeArrowheads="1"/>
          </p:cNvSpPr>
          <p:nvPr/>
        </p:nvSpPr>
        <p:spPr bwMode="auto">
          <a:xfrm>
            <a:off x="2132013" y="2060575"/>
            <a:ext cx="2071687"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何人</a:t>
            </a:r>
            <a:r>
              <a:rPr lang="en-US" altLang="zh-TW" sz="2800" b="1">
                <a:solidFill>
                  <a:srgbClr val="C95C49"/>
                </a:solidFill>
                <a:latin typeface="微軟正黑體" pitchFamily="34" charset="-120"/>
                <a:ea typeface="微軟正黑體" pitchFamily="34" charset="-120"/>
              </a:rPr>
              <a:t>/</a:t>
            </a:r>
            <a:r>
              <a:rPr lang="zh-TW" altLang="en-US" sz="2800" b="1">
                <a:solidFill>
                  <a:srgbClr val="C95C49"/>
                </a:solidFill>
                <a:latin typeface="微軟正黑體" pitchFamily="34" charset="-120"/>
                <a:ea typeface="微軟正黑體" pitchFamily="34" charset="-120"/>
              </a:rPr>
              <a:t>何事</a:t>
            </a:r>
          </a:p>
        </p:txBody>
      </p:sp>
      <p:sp>
        <p:nvSpPr>
          <p:cNvPr id="266253" name="文字方塊 24"/>
          <p:cNvSpPr txBox="1">
            <a:spLocks noChangeArrowheads="1"/>
          </p:cNvSpPr>
          <p:nvPr/>
        </p:nvSpPr>
        <p:spPr bwMode="auto">
          <a:xfrm>
            <a:off x="4733925" y="2060575"/>
            <a:ext cx="1189038"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何地</a:t>
            </a:r>
          </a:p>
        </p:txBody>
      </p:sp>
      <p:sp>
        <p:nvSpPr>
          <p:cNvPr id="266254" name="文字方塊 25"/>
          <p:cNvSpPr txBox="1">
            <a:spLocks noChangeArrowheads="1"/>
          </p:cNvSpPr>
          <p:nvPr/>
        </p:nvSpPr>
        <p:spPr bwMode="auto">
          <a:xfrm>
            <a:off x="6894513" y="2060575"/>
            <a:ext cx="1187450"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何時</a:t>
            </a:r>
          </a:p>
        </p:txBody>
      </p:sp>
      <p:sp>
        <p:nvSpPr>
          <p:cNvPr id="266255" name="文字方塊 28"/>
          <p:cNvSpPr txBox="1">
            <a:spLocks noChangeArrowheads="1"/>
          </p:cNvSpPr>
          <p:nvPr/>
        </p:nvSpPr>
        <p:spPr bwMode="auto">
          <a:xfrm>
            <a:off x="412750" y="2060575"/>
            <a:ext cx="1189038"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為何</a:t>
            </a:r>
          </a:p>
        </p:txBody>
      </p:sp>
      <p:pic>
        <p:nvPicPr>
          <p:cNvPr id="266256" name="圖片 29"/>
          <p:cNvPicPr>
            <a:picLocks noChangeAspect="1"/>
          </p:cNvPicPr>
          <p:nvPr/>
        </p:nvPicPr>
        <p:blipFill>
          <a:blip r:embed="rId3"/>
          <a:srcRect/>
          <a:stretch>
            <a:fillRect/>
          </a:stretch>
        </p:blipFill>
        <p:spPr bwMode="auto">
          <a:xfrm>
            <a:off x="2657475" y="3402013"/>
            <a:ext cx="1042988" cy="1069975"/>
          </a:xfrm>
          <a:prstGeom prst="rect">
            <a:avLst/>
          </a:prstGeom>
          <a:noFill/>
          <a:ln w="9525">
            <a:noFill/>
            <a:miter lim="800000"/>
            <a:headEnd/>
            <a:tailEnd/>
          </a:ln>
        </p:spPr>
      </p:pic>
      <p:pic>
        <p:nvPicPr>
          <p:cNvPr id="266257" name="圖片 30"/>
          <p:cNvPicPr>
            <a:picLocks noChangeAspect="1"/>
          </p:cNvPicPr>
          <p:nvPr/>
        </p:nvPicPr>
        <p:blipFill>
          <a:blip r:embed="rId4"/>
          <a:srcRect/>
          <a:stretch>
            <a:fillRect/>
          </a:stretch>
        </p:blipFill>
        <p:spPr bwMode="auto">
          <a:xfrm>
            <a:off x="4773613" y="3402013"/>
            <a:ext cx="1108075" cy="1069975"/>
          </a:xfrm>
          <a:prstGeom prst="rect">
            <a:avLst/>
          </a:prstGeom>
          <a:noFill/>
          <a:ln w="9525">
            <a:noFill/>
            <a:miter lim="800000"/>
            <a:headEnd/>
            <a:tailEnd/>
          </a:ln>
        </p:spPr>
      </p:pic>
      <p:pic>
        <p:nvPicPr>
          <p:cNvPr id="266258" name="圖片 31"/>
          <p:cNvPicPr>
            <a:picLocks noChangeAspect="1"/>
          </p:cNvPicPr>
          <p:nvPr/>
        </p:nvPicPr>
        <p:blipFill>
          <a:blip r:embed="rId5"/>
          <a:srcRect/>
          <a:stretch>
            <a:fillRect/>
          </a:stretch>
        </p:blipFill>
        <p:spPr bwMode="auto">
          <a:xfrm>
            <a:off x="6954838" y="3402013"/>
            <a:ext cx="1076325" cy="1063625"/>
          </a:xfrm>
          <a:prstGeom prst="rect">
            <a:avLst/>
          </a:prstGeom>
          <a:noFill/>
          <a:ln w="9525">
            <a:noFill/>
            <a:miter lim="800000"/>
            <a:headEnd/>
            <a:tailEnd/>
          </a:ln>
        </p:spPr>
      </p:pic>
      <p:sp>
        <p:nvSpPr>
          <p:cNvPr id="266259" name="文字方塊 33"/>
          <p:cNvSpPr txBox="1">
            <a:spLocks noChangeArrowheads="1"/>
          </p:cNvSpPr>
          <p:nvPr/>
        </p:nvSpPr>
        <p:spPr bwMode="auto">
          <a:xfrm>
            <a:off x="266700" y="4687888"/>
            <a:ext cx="1481138" cy="900112"/>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為何我們會在這裡？</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為了要達成共識。</a:t>
            </a:r>
          </a:p>
        </p:txBody>
      </p:sp>
      <p:sp>
        <p:nvSpPr>
          <p:cNvPr id="266260" name="文字方塊 34"/>
          <p:cNvSpPr txBox="1">
            <a:spLocks noChangeArrowheads="1"/>
          </p:cNvSpPr>
          <p:nvPr/>
        </p:nvSpPr>
        <p:spPr bwMode="auto">
          <a:xfrm>
            <a:off x="2439988" y="4687888"/>
            <a:ext cx="1593850" cy="1976437"/>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我們要談論的主題是誰，內容是什麼？</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這些是我們的的參與者。</a:t>
            </a:r>
            <a:endParaRPr lang="en-US" altLang="zh-TW" sz="1400">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這些是要討論的事情。</a:t>
            </a:r>
          </a:p>
        </p:txBody>
      </p:sp>
      <p:sp>
        <p:nvSpPr>
          <p:cNvPr id="266261" name="文字方塊 35"/>
          <p:cNvSpPr txBox="1">
            <a:spLocks noChangeArrowheads="1"/>
          </p:cNvSpPr>
          <p:nvPr/>
        </p:nvSpPr>
        <p:spPr bwMode="auto">
          <a:xfrm>
            <a:off x="4492625" y="4687888"/>
            <a:ext cx="1879600" cy="1438275"/>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他們位在何處？要住何處？</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他們在這裡，會這樣交會。</a:t>
            </a:r>
            <a:endParaRPr lang="en-US" altLang="zh-TW" sz="1400">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他們最後會到那裡。</a:t>
            </a:r>
          </a:p>
        </p:txBody>
      </p:sp>
      <p:sp>
        <p:nvSpPr>
          <p:cNvPr id="266262" name="文字方塊 36"/>
          <p:cNvSpPr txBox="1">
            <a:spLocks noChangeArrowheads="1"/>
          </p:cNvSpPr>
          <p:nvPr/>
        </p:nvSpPr>
        <p:spPr bwMode="auto">
          <a:xfrm>
            <a:off x="6832600" y="4687888"/>
            <a:ext cx="1487488" cy="1438275"/>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他們何時互動？</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事情先後的來龍去脈是這樣。</a:t>
            </a:r>
            <a:endParaRPr lang="en-US" altLang="zh-TW" sz="1400">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這是事情發生的時間。</a:t>
            </a:r>
          </a:p>
        </p:txBody>
      </p:sp>
      <p:sp>
        <p:nvSpPr>
          <p:cNvPr id="266263" name="矩形 37"/>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
        <p:nvSpPr>
          <p:cNvPr id="27" name="矩形 26"/>
          <p:cNvSpPr/>
          <p:nvPr/>
        </p:nvSpPr>
        <p:spPr>
          <a:xfrm>
            <a:off x="80963" y="1909763"/>
            <a:ext cx="1900237" cy="475456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3.61111E-6 1.11022E-16 L 0.23768 1.11022E-16 " pathEditMode="relative" rAng="0" ptsTypes="AA">
                                      <p:cBhvr>
                                        <p:cTn id="11" dur="500" fill="hold"/>
                                        <p:tgtEl>
                                          <p:spTgt spid="27"/>
                                        </p:tgtEl>
                                        <p:attrNameLst>
                                          <p:attrName>ppt_x</p:attrName>
                                          <p:attrName>ppt_y</p:attrName>
                                        </p:attrNameLst>
                                      </p:cBhvr>
                                      <p:rCtr x="11875" y="0"/>
                                    </p:animMotion>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grpId="0" nodeType="clickEffect">
                                  <p:stCondLst>
                                    <p:cond delay="0"/>
                                  </p:stCondLst>
                                  <p:childTnLst>
                                    <p:animMotion origin="layout" path="M 0.23768 1.11022E-16 L 0.47396 1.11022E-16 " pathEditMode="relative" rAng="0" ptsTypes="AA">
                                      <p:cBhvr>
                                        <p:cTn id="15" dur="500" fill="hold"/>
                                        <p:tgtEl>
                                          <p:spTgt spid="27"/>
                                        </p:tgtEl>
                                        <p:attrNameLst>
                                          <p:attrName>ppt_x</p:attrName>
                                          <p:attrName>ppt_y</p:attrName>
                                        </p:attrNameLst>
                                      </p:cBhvr>
                                      <p:rCtr x="11806" y="0"/>
                                    </p:animMotion>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grpId="2" nodeType="clickEffect">
                                  <p:stCondLst>
                                    <p:cond delay="0"/>
                                  </p:stCondLst>
                                  <p:childTnLst>
                                    <p:animMotion origin="layout" path="M 0.47396 1.11022E-16 L 0.70625 1.11022E-16 " pathEditMode="relative" rAng="0" ptsTypes="AA">
                                      <p:cBhvr>
                                        <p:cTn id="19" dur="500" fill="hold"/>
                                        <p:tgtEl>
                                          <p:spTgt spid="27"/>
                                        </p:tgtEl>
                                        <p:attrNameLst>
                                          <p:attrName>ppt_x</p:attrName>
                                          <p:attrName>ppt_y</p:attrName>
                                        </p:attrNameLst>
                                      </p:cBhvr>
                                      <p:rCtr x="116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Lst>
  </p:timing>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橢圓 4"/>
          <p:cNvSpPr/>
          <p:nvPr/>
        </p:nvSpPr>
        <p:spPr>
          <a:xfrm>
            <a:off x="1908175" y="2825750"/>
            <a:ext cx="358775" cy="360363"/>
          </a:xfrm>
          <a:prstGeom prst="ellips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sp>
        <p:nvSpPr>
          <p:cNvPr id="6" name="橢圓 5"/>
          <p:cNvSpPr/>
          <p:nvPr/>
        </p:nvSpPr>
        <p:spPr>
          <a:xfrm>
            <a:off x="4067175" y="2825750"/>
            <a:ext cx="360363" cy="360363"/>
          </a:xfrm>
          <a:prstGeom prst="ellips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cxnSp>
        <p:nvCxnSpPr>
          <p:cNvPr id="9" name="直線接點 8"/>
          <p:cNvCxnSpPr>
            <a:cxnSpLocks/>
            <a:endCxn id="5" idx="2"/>
          </p:cNvCxnSpPr>
          <p:nvPr/>
        </p:nvCxnSpPr>
        <p:spPr>
          <a:xfrm>
            <a:off x="0" y="3006725"/>
            <a:ext cx="1908175"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14" name="直線接點 13"/>
          <p:cNvCxnSpPr>
            <a:cxnSpLocks/>
            <a:stCxn id="5" idx="6"/>
            <a:endCxn id="6" idx="2"/>
          </p:cNvCxnSpPr>
          <p:nvPr/>
        </p:nvCxnSpPr>
        <p:spPr>
          <a:xfrm>
            <a:off x="2266950" y="3006725"/>
            <a:ext cx="1800225"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17" name="直線接點 16"/>
          <p:cNvCxnSpPr>
            <a:cxnSpLocks/>
            <a:stCxn id="6" idx="6"/>
          </p:cNvCxnSpPr>
          <p:nvPr/>
        </p:nvCxnSpPr>
        <p:spPr>
          <a:xfrm>
            <a:off x="4427538" y="3006725"/>
            <a:ext cx="1439862" cy="0"/>
          </a:xfrm>
          <a:prstGeom prst="line">
            <a:avLst/>
          </a:prstGeom>
          <a:ln w="76200">
            <a:headEnd type="none" w="med" len="med"/>
            <a:tailEnd type="arrow" w="sm" len="sm"/>
          </a:ln>
        </p:spPr>
        <p:style>
          <a:lnRef idx="3">
            <a:schemeClr val="dk1"/>
          </a:lnRef>
          <a:fillRef idx="0">
            <a:schemeClr val="dk1"/>
          </a:fillRef>
          <a:effectRef idx="2">
            <a:schemeClr val="dk1"/>
          </a:effectRef>
          <a:fontRef idx="minor">
            <a:schemeClr val="tx1"/>
          </a:fontRef>
        </p:style>
      </p:cxnSp>
      <p:sp>
        <p:nvSpPr>
          <p:cNvPr id="267271" name="文字方塊 23"/>
          <p:cNvSpPr txBox="1">
            <a:spLocks noChangeArrowheads="1"/>
          </p:cNvSpPr>
          <p:nvPr/>
        </p:nvSpPr>
        <p:spPr bwMode="auto">
          <a:xfrm>
            <a:off x="1052513" y="2060575"/>
            <a:ext cx="2070100"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如何</a:t>
            </a:r>
          </a:p>
        </p:txBody>
      </p:sp>
      <p:sp>
        <p:nvSpPr>
          <p:cNvPr id="267272" name="文字方塊 24"/>
          <p:cNvSpPr txBox="1">
            <a:spLocks noChangeArrowheads="1"/>
          </p:cNvSpPr>
          <p:nvPr/>
        </p:nvSpPr>
        <p:spPr bwMode="auto">
          <a:xfrm>
            <a:off x="3654425" y="2060575"/>
            <a:ext cx="1187450"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多少</a:t>
            </a:r>
          </a:p>
        </p:txBody>
      </p:sp>
      <p:pic>
        <p:nvPicPr>
          <p:cNvPr id="267273" name="圖片 11"/>
          <p:cNvPicPr>
            <a:picLocks noChangeAspect="1"/>
          </p:cNvPicPr>
          <p:nvPr/>
        </p:nvPicPr>
        <p:blipFill>
          <a:blip r:embed="rId2"/>
          <a:srcRect/>
          <a:stretch>
            <a:fillRect/>
          </a:stretch>
        </p:blipFill>
        <p:spPr bwMode="auto">
          <a:xfrm>
            <a:off x="1562100" y="3381375"/>
            <a:ext cx="1050925" cy="1095375"/>
          </a:xfrm>
          <a:prstGeom prst="rect">
            <a:avLst/>
          </a:prstGeom>
          <a:noFill/>
          <a:ln w="9525">
            <a:noFill/>
            <a:miter lim="800000"/>
            <a:headEnd/>
            <a:tailEnd/>
          </a:ln>
        </p:spPr>
      </p:pic>
      <p:pic>
        <p:nvPicPr>
          <p:cNvPr id="267274" name="圖片 12"/>
          <p:cNvPicPr>
            <a:picLocks noChangeAspect="1"/>
          </p:cNvPicPr>
          <p:nvPr/>
        </p:nvPicPr>
        <p:blipFill>
          <a:blip r:embed="rId3"/>
          <a:srcRect/>
          <a:stretch>
            <a:fillRect/>
          </a:stretch>
        </p:blipFill>
        <p:spPr bwMode="auto">
          <a:xfrm>
            <a:off x="3706813" y="3381375"/>
            <a:ext cx="1082675" cy="1101725"/>
          </a:xfrm>
          <a:prstGeom prst="rect">
            <a:avLst/>
          </a:prstGeom>
          <a:noFill/>
          <a:ln w="9525">
            <a:noFill/>
            <a:miter lim="800000"/>
            <a:headEnd/>
            <a:tailEnd/>
          </a:ln>
        </p:spPr>
      </p:pic>
      <p:sp>
        <p:nvSpPr>
          <p:cNvPr id="267275" name="文字方塊 30"/>
          <p:cNvSpPr txBox="1">
            <a:spLocks noChangeArrowheads="1"/>
          </p:cNvSpPr>
          <p:nvPr/>
        </p:nvSpPr>
        <p:spPr bwMode="auto">
          <a:xfrm>
            <a:off x="6721475" y="2209800"/>
            <a:ext cx="1882775" cy="954088"/>
          </a:xfrm>
          <a:prstGeom prst="rect">
            <a:avLst/>
          </a:prstGeom>
          <a:noFill/>
          <a:ln w="9525">
            <a:noFill/>
            <a:miter lim="800000"/>
            <a:headEnd/>
            <a:tailEnd/>
          </a:ln>
        </p:spPr>
        <p:txBody>
          <a:bodyPr>
            <a:spAutoFit/>
          </a:bodyPr>
          <a:lstStyle/>
          <a:p>
            <a:r>
              <a:rPr lang="zh-TW" altLang="en-US" sz="2800" b="1">
                <a:solidFill>
                  <a:srgbClr val="C95C49"/>
                </a:solidFill>
                <a:latin typeface="微軟正黑體" pitchFamily="34" charset="-120"/>
                <a:ea typeface="微軟正黑體" pitchFamily="34" charset="-120"/>
              </a:rPr>
              <a:t>迴路返回</a:t>
            </a:r>
            <a:br>
              <a:rPr lang="en-US" altLang="zh-TW" sz="2800" b="1">
                <a:solidFill>
                  <a:srgbClr val="C95C49"/>
                </a:solidFill>
                <a:latin typeface="微軟正黑體" pitchFamily="34" charset="-120"/>
                <a:ea typeface="微軟正黑體" pitchFamily="34" charset="-120"/>
              </a:rPr>
            </a:br>
            <a:r>
              <a:rPr lang="zh-TW" altLang="en-US" sz="2800" b="1" u="sng">
                <a:solidFill>
                  <a:srgbClr val="C95C49"/>
                </a:solidFill>
                <a:latin typeface="微軟正黑體" pitchFamily="34" charset="-120"/>
                <a:ea typeface="微軟正黑體" pitchFamily="34" charset="-120"/>
              </a:rPr>
              <a:t>為何</a:t>
            </a:r>
            <a:endParaRPr lang="zh-TW" altLang="en-US" sz="2800" b="1">
              <a:solidFill>
                <a:srgbClr val="C95C49"/>
              </a:solidFill>
              <a:latin typeface="微軟正黑體" pitchFamily="34" charset="-120"/>
              <a:ea typeface="微軟正黑體" pitchFamily="34" charset="-120"/>
            </a:endParaRPr>
          </a:p>
        </p:txBody>
      </p:sp>
      <p:grpSp>
        <p:nvGrpSpPr>
          <p:cNvPr id="267276" name="群組 35"/>
          <p:cNvGrpSpPr>
            <a:grpSpLocks/>
          </p:cNvGrpSpPr>
          <p:nvPr/>
        </p:nvGrpSpPr>
        <p:grpSpPr bwMode="auto">
          <a:xfrm>
            <a:off x="5651500" y="2209800"/>
            <a:ext cx="811213" cy="842963"/>
            <a:chOff x="5652150" y="2668480"/>
            <a:chExt cx="810113" cy="842130"/>
          </a:xfrm>
        </p:grpSpPr>
        <p:sp>
          <p:nvSpPr>
            <p:cNvPr id="33" name="拱形 32"/>
            <p:cNvSpPr/>
            <p:nvPr/>
          </p:nvSpPr>
          <p:spPr>
            <a:xfrm>
              <a:off x="5652150" y="2668480"/>
              <a:ext cx="810113" cy="842130"/>
            </a:xfrm>
            <a:prstGeom prst="blockArc">
              <a:avLst>
                <a:gd name="adj1" fmla="val 15699775"/>
                <a:gd name="adj2" fmla="val 5949341"/>
                <a:gd name="adj3" fmla="val 8906"/>
              </a:avLst>
            </a:prstGeom>
            <a:solidFill>
              <a:srgbClr val="D45C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cxnSp>
          <p:nvCxnSpPr>
            <p:cNvPr id="35" name="直線單箭頭接點 34"/>
            <p:cNvCxnSpPr/>
            <p:nvPr/>
          </p:nvCxnSpPr>
          <p:spPr>
            <a:xfrm flipH="1">
              <a:off x="5867757" y="2703370"/>
              <a:ext cx="217193" cy="0"/>
            </a:xfrm>
            <a:prstGeom prst="straightConnector1">
              <a:avLst/>
            </a:prstGeom>
            <a:ln w="76200">
              <a:solidFill>
                <a:srgbClr val="D45C47"/>
              </a:solidFill>
              <a:headEnd type="none" w="med" len="med"/>
              <a:tailEnd type="arrow" w="sm" len="sm"/>
            </a:ln>
          </p:spPr>
          <p:style>
            <a:lnRef idx="3">
              <a:schemeClr val="dk1"/>
            </a:lnRef>
            <a:fillRef idx="0">
              <a:schemeClr val="dk1"/>
            </a:fillRef>
            <a:effectRef idx="2">
              <a:schemeClr val="dk1"/>
            </a:effectRef>
            <a:fontRef idx="minor">
              <a:schemeClr val="tx1"/>
            </a:fontRef>
          </p:style>
        </p:cxnSp>
      </p:grpSp>
      <p:sp>
        <p:nvSpPr>
          <p:cNvPr id="267277" name="文字方塊 37"/>
          <p:cNvSpPr txBox="1">
            <a:spLocks noChangeArrowheads="1"/>
          </p:cNvSpPr>
          <p:nvPr/>
        </p:nvSpPr>
        <p:spPr bwMode="auto">
          <a:xfrm>
            <a:off x="1390650" y="4687888"/>
            <a:ext cx="1668463" cy="1438275"/>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這如何發生？</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這是每一件事情的相互影響。</a:t>
            </a:r>
            <a:endParaRPr lang="en-US" altLang="zh-TW" sz="1400">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這是事情的前因後果。</a:t>
            </a:r>
          </a:p>
        </p:txBody>
      </p:sp>
      <p:sp>
        <p:nvSpPr>
          <p:cNvPr id="267278" name="文字方塊 38"/>
          <p:cNvSpPr txBox="1">
            <a:spLocks noChangeArrowheads="1"/>
          </p:cNvSpPr>
          <p:nvPr/>
        </p:nvSpPr>
        <p:spPr bwMode="auto">
          <a:xfrm>
            <a:off x="3563938" y="4687888"/>
            <a:ext cx="1728787" cy="1169987"/>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數字是多少？</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我們有幾位參與者。我們有幾件事情。我們有這些資金。</a:t>
            </a:r>
          </a:p>
        </p:txBody>
      </p:sp>
      <p:sp>
        <p:nvSpPr>
          <p:cNvPr id="267279" name="文字方塊 39"/>
          <p:cNvSpPr txBox="1">
            <a:spLocks noChangeArrowheads="1"/>
          </p:cNvSpPr>
          <p:nvPr/>
        </p:nvSpPr>
        <p:spPr bwMode="auto">
          <a:xfrm>
            <a:off x="6088063" y="4687888"/>
            <a:ext cx="2300287" cy="900112"/>
          </a:xfrm>
          <a:prstGeom prst="rect">
            <a:avLst/>
          </a:prstGeom>
          <a:noFill/>
          <a:ln w="9525">
            <a:noFill/>
            <a:miter lim="800000"/>
            <a:headEnd/>
            <a:tailEnd/>
          </a:ln>
        </p:spPr>
        <p:txBody>
          <a:bodyPr>
            <a:spAutoFit/>
          </a:bodyPr>
          <a:lstStyle/>
          <a:p>
            <a:pPr>
              <a:lnSpc>
                <a:spcPts val="2100"/>
              </a:lnSpc>
            </a:pPr>
            <a:r>
              <a:rPr lang="zh-TW" altLang="en-US" sz="1400" i="1">
                <a:solidFill>
                  <a:srgbClr val="121212"/>
                </a:solidFill>
                <a:latin typeface="微軟正黑體" pitchFamily="34" charset="-120"/>
                <a:ea typeface="微軟正黑體" pitchFamily="34" charset="-120"/>
              </a:rPr>
              <a:t>迴路返回</a:t>
            </a:r>
            <a:r>
              <a:rPr lang="zh-TW" altLang="en-US" sz="1400">
                <a:solidFill>
                  <a:srgbClr val="121212"/>
                </a:solidFill>
                <a:latin typeface="微軟正黑體" pitchFamily="34" charset="-120"/>
                <a:ea typeface="微軟正黑體" pitchFamily="34" charset="-120"/>
              </a:rPr>
              <a:t>：我們是否達到原始的目標？</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接下來需要做什麼？</a:t>
            </a:r>
          </a:p>
        </p:txBody>
      </p:sp>
      <p:sp>
        <p:nvSpPr>
          <p:cNvPr id="267280" name="矩形 40"/>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
        <p:nvSpPr>
          <p:cNvPr id="19" name="矩形 18"/>
          <p:cNvSpPr/>
          <p:nvPr/>
        </p:nvSpPr>
        <p:spPr>
          <a:xfrm>
            <a:off x="-1943100" y="1909763"/>
            <a:ext cx="1901825" cy="475456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1" nodeType="withEffect">
                                  <p:stCondLst>
                                    <p:cond delay="0"/>
                                  </p:stCondLst>
                                  <p:childTnLst>
                                    <p:animMotion origin="layout" path="M -3.05556E-6 1.11022E-16 L 0.33681 1.11022E-16 " pathEditMode="relative" rAng="0" ptsTypes="AA">
                                      <p:cBhvr>
                                        <p:cTn id="6" dur="500" fill="hold"/>
                                        <p:tgtEl>
                                          <p:spTgt spid="19"/>
                                        </p:tgtEl>
                                        <p:attrNameLst>
                                          <p:attrName>ppt_x</p:attrName>
                                          <p:attrName>ppt_y</p:attrName>
                                        </p:attrNameLst>
                                      </p:cBhvr>
                                      <p:rCtr x="1684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0.33681 1.11022E-16 L 0.5849 1.11022E-16 " pathEditMode="relative" rAng="0" ptsTypes="AA">
                                      <p:cBhvr>
                                        <p:cTn id="10" dur="500" fill="hold"/>
                                        <p:tgtEl>
                                          <p:spTgt spid="19"/>
                                        </p:tgtEl>
                                        <p:attrNameLst>
                                          <p:attrName>ppt_x</p:attrName>
                                          <p:attrName>ppt_y</p:attrName>
                                        </p:attrNameLst>
                                      </p:cBhvr>
                                      <p:rCtr x="12396"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5849 1.11022E-16 L 0.89983 1.11022E-16 " pathEditMode="relative" rAng="0" ptsTypes="AA">
                                      <p:cBhvr>
                                        <p:cTn id="14" dur="500" fill="hold"/>
                                        <p:tgtEl>
                                          <p:spTgt spid="19"/>
                                        </p:tgtEl>
                                        <p:attrNameLst>
                                          <p:attrName>ppt_x</p:attrName>
                                          <p:attrName>ppt_y</p:attrName>
                                        </p:attrNameLst>
                                      </p:cBhvr>
                                      <p:rCtr x="15747" y="0"/>
                                    </p:animMotion>
                                  </p:childTnLst>
                                </p:cTn>
                              </p:par>
                              <p:par>
                                <p:cTn id="15" presetID="6" presetClass="emph" presetSubtype="0" fill="hold" grpId="3" nodeType="withEffect">
                                  <p:stCondLst>
                                    <p:cond delay="200"/>
                                  </p:stCondLst>
                                  <p:childTnLst>
                                    <p:animScale>
                                      <p:cBhvr>
                                        <p:cTn id="16" dur="200" fill="hold"/>
                                        <p:tgtEl>
                                          <p:spTgt spid="19"/>
                                        </p:tgtEl>
                                      </p:cBhvr>
                                      <p:by x="12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9" grpId="3" animBg="1"/>
    </p:bldLst>
  </p:timing>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8290" name="圖片 91"/>
          <p:cNvPicPr>
            <a:picLocks noChangeAspect="1"/>
          </p:cNvPicPr>
          <p:nvPr/>
        </p:nvPicPr>
        <p:blipFill>
          <a:blip r:embed="rId2"/>
          <a:srcRect/>
          <a:stretch>
            <a:fillRect/>
          </a:stretch>
        </p:blipFill>
        <p:spPr bwMode="auto">
          <a:xfrm>
            <a:off x="2665413" y="1628775"/>
            <a:ext cx="3309937" cy="862013"/>
          </a:xfrm>
          <a:prstGeom prst="rect">
            <a:avLst/>
          </a:prstGeom>
          <a:noFill/>
          <a:ln w="9525">
            <a:noFill/>
            <a:miter lim="800000"/>
            <a:headEnd/>
            <a:tailEnd/>
          </a:ln>
        </p:spPr>
      </p:pic>
      <p:grpSp>
        <p:nvGrpSpPr>
          <p:cNvPr id="268291" name="群組 97"/>
          <p:cNvGrpSpPr>
            <a:grpSpLocks/>
          </p:cNvGrpSpPr>
          <p:nvPr/>
        </p:nvGrpSpPr>
        <p:grpSpPr bwMode="auto">
          <a:xfrm>
            <a:off x="395288" y="3340100"/>
            <a:ext cx="8310562" cy="2393950"/>
            <a:chOff x="395420" y="2422670"/>
            <a:chExt cx="8309827" cy="2392999"/>
          </a:xfrm>
        </p:grpSpPr>
        <p:pic>
          <p:nvPicPr>
            <p:cNvPr id="268294" name="圖片 93"/>
            <p:cNvPicPr>
              <a:picLocks noChangeAspect="1"/>
            </p:cNvPicPr>
            <p:nvPr/>
          </p:nvPicPr>
          <p:blipFill>
            <a:blip r:embed="rId3"/>
            <a:srcRect/>
            <a:stretch>
              <a:fillRect/>
            </a:stretch>
          </p:blipFill>
          <p:spPr bwMode="auto">
            <a:xfrm>
              <a:off x="4902623" y="2422670"/>
              <a:ext cx="3802624" cy="2105588"/>
            </a:xfrm>
            <a:prstGeom prst="rect">
              <a:avLst/>
            </a:prstGeom>
            <a:noFill/>
            <a:ln w="9525">
              <a:noFill/>
              <a:miter lim="800000"/>
              <a:headEnd/>
              <a:tailEnd/>
            </a:ln>
          </p:spPr>
        </p:pic>
        <p:pic>
          <p:nvPicPr>
            <p:cNvPr id="268295" name="圖片 94"/>
            <p:cNvPicPr>
              <a:picLocks noChangeAspect="1"/>
            </p:cNvPicPr>
            <p:nvPr/>
          </p:nvPicPr>
          <p:blipFill>
            <a:blip r:embed="rId4"/>
            <a:srcRect/>
            <a:stretch>
              <a:fillRect/>
            </a:stretch>
          </p:blipFill>
          <p:spPr bwMode="auto">
            <a:xfrm>
              <a:off x="395420" y="2442595"/>
              <a:ext cx="4610689" cy="2373074"/>
            </a:xfrm>
            <a:prstGeom prst="rect">
              <a:avLst/>
            </a:prstGeom>
            <a:noFill/>
            <a:ln w="9525">
              <a:noFill/>
              <a:miter lim="800000"/>
              <a:headEnd/>
              <a:tailEnd/>
            </a:ln>
          </p:spPr>
        </p:pic>
      </p:grpSp>
      <p:sp>
        <p:nvSpPr>
          <p:cNvPr id="268292" name="文字方塊 98"/>
          <p:cNvSpPr txBox="1">
            <a:spLocks noChangeArrowheads="1"/>
          </p:cNvSpPr>
          <p:nvPr/>
        </p:nvSpPr>
        <p:spPr bwMode="auto">
          <a:xfrm>
            <a:off x="539750" y="549275"/>
            <a:ext cx="7561263" cy="460375"/>
          </a:xfrm>
          <a:prstGeom prst="rect">
            <a:avLst/>
          </a:prstGeom>
          <a:noFill/>
          <a:ln w="9525">
            <a:noFill/>
            <a:miter lim="800000"/>
            <a:headEnd/>
            <a:tailEnd/>
          </a:ln>
        </p:spPr>
        <p:txBody>
          <a:bodyPr>
            <a:spAutoFit/>
          </a:bodyPr>
          <a:lstStyle/>
          <a:p>
            <a:r>
              <a:rPr lang="zh-TW" altLang="en-US" sz="2400" b="1">
                <a:solidFill>
                  <a:srgbClr val="D45C46"/>
                </a:solidFill>
                <a:latin typeface="微軟正黑體" pitchFamily="34" charset="-120"/>
                <a:ea typeface="微軟正黑體" pitchFamily="34" charset="-120"/>
              </a:rPr>
              <a:t>報告</a:t>
            </a:r>
            <a:r>
              <a:rPr lang="zh-TW" altLang="en-US" sz="2400" b="1">
                <a:solidFill>
                  <a:srgbClr val="121212"/>
                </a:solidFill>
                <a:latin typeface="微軟正黑體" pitchFamily="34" charset="-120"/>
                <a:ea typeface="微軟正黑體" pitchFamily="34" charset="-120"/>
              </a:rPr>
              <a:t>故事架構：</a:t>
            </a:r>
          </a:p>
        </p:txBody>
      </p:sp>
      <p:sp>
        <p:nvSpPr>
          <p:cNvPr id="268293" name="矩形 99"/>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4C4A4A"/>
        </a:solidFill>
        <a:effectLst/>
      </p:bgPr>
    </p:bg>
    <p:spTree>
      <p:nvGrpSpPr>
        <p:cNvPr id="1" name=""/>
        <p:cNvGrpSpPr/>
        <p:nvPr/>
      </p:nvGrpSpPr>
      <p:grpSpPr>
        <a:xfrm>
          <a:off x="0" y="0"/>
          <a:ext cx="0" cy="0"/>
          <a:chOff x="0" y="0"/>
          <a:chExt cx="0" cy="0"/>
        </a:xfrm>
      </p:grpSpPr>
      <p:sp>
        <p:nvSpPr>
          <p:cNvPr id="269314" name="文字方塊 2"/>
          <p:cNvSpPr txBox="1">
            <a:spLocks noChangeArrowheads="1"/>
          </p:cNvSpPr>
          <p:nvPr/>
        </p:nvSpPr>
        <p:spPr bwMode="auto">
          <a:xfrm>
            <a:off x="396875" y="720725"/>
            <a:ext cx="3240088" cy="954088"/>
          </a:xfrm>
          <a:prstGeom prst="rect">
            <a:avLst/>
          </a:prstGeom>
          <a:noFill/>
          <a:ln w="9525">
            <a:noFill/>
            <a:miter lim="800000"/>
            <a:headEnd/>
            <a:tailEnd/>
          </a:ln>
        </p:spPr>
        <p:txBody>
          <a:bodyPr>
            <a:spAutoFit/>
          </a:bodyPr>
          <a:lstStyle/>
          <a:p>
            <a:r>
              <a:rPr lang="zh-TW" altLang="en-US" sz="2800" b="1">
                <a:solidFill>
                  <a:srgbClr val="E9515A"/>
                </a:solidFill>
                <a:latin typeface="微軟正黑體" pitchFamily="34" charset="-120"/>
                <a:ea typeface="微軟正黑體" pitchFamily="34" charset="-120"/>
              </a:rPr>
              <a:t>第二種故事架構：</a:t>
            </a:r>
            <a:endParaRPr lang="en-US" altLang="zh-TW" sz="2800" b="1">
              <a:solidFill>
                <a:srgbClr val="E9515A"/>
              </a:solidFill>
              <a:latin typeface="微軟正黑體" pitchFamily="34" charset="-120"/>
              <a:ea typeface="微軟正黑體" pitchFamily="34" charset="-120"/>
            </a:endParaRPr>
          </a:p>
          <a:p>
            <a:r>
              <a:rPr lang="zh-TW" altLang="en-US" sz="2800" b="1">
                <a:solidFill>
                  <a:srgbClr val="E9515A"/>
                </a:solidFill>
                <a:latin typeface="微軟正黑體" pitchFamily="34" charset="-120"/>
                <a:ea typeface="微軟正黑體" pitchFamily="34" charset="-120"/>
              </a:rPr>
              <a:t>解說</a:t>
            </a:r>
          </a:p>
        </p:txBody>
      </p:sp>
      <p:sp>
        <p:nvSpPr>
          <p:cNvPr id="45" name="文字方塊 44"/>
          <p:cNvSpPr txBox="1"/>
          <p:nvPr/>
        </p:nvSpPr>
        <p:spPr>
          <a:xfrm>
            <a:off x="5435600" y="5067300"/>
            <a:ext cx="1223963" cy="461963"/>
          </a:xfrm>
          <a:prstGeom prst="rect">
            <a:avLst/>
          </a:prstGeom>
          <a:noFill/>
        </p:spPr>
        <p:txBody>
          <a:bodyPr>
            <a:spAutoFit/>
          </a:bodyPr>
          <a:lstStyle/>
          <a:p>
            <a:pPr algn="ctr">
              <a:defRPr/>
            </a:pPr>
            <a:r>
              <a:rPr lang="zh-TW" altLang="en-US" sz="2400" dirty="0">
                <a:solidFill>
                  <a:srgbClr val="E9515A"/>
                </a:solidFill>
                <a:latin typeface="+mn-ea"/>
                <a:ea typeface="+mn-ea"/>
              </a:rPr>
              <a:t>能力</a:t>
            </a:r>
          </a:p>
        </p:txBody>
      </p:sp>
      <p:sp>
        <p:nvSpPr>
          <p:cNvPr id="46" name="文字方塊 45"/>
          <p:cNvSpPr txBox="1"/>
          <p:nvPr/>
        </p:nvSpPr>
        <p:spPr>
          <a:xfrm>
            <a:off x="5435600" y="5702300"/>
            <a:ext cx="1260475" cy="708025"/>
          </a:xfrm>
          <a:prstGeom prst="rect">
            <a:avLst/>
          </a:prstGeom>
          <a:noFill/>
        </p:spPr>
        <p:txBody>
          <a:bodyPr>
            <a:spAutoFit/>
          </a:bodyPr>
          <a:lstStyle/>
          <a:p>
            <a:pPr algn="ctr">
              <a:defRPr/>
            </a:pPr>
            <a:r>
              <a:rPr lang="zh-TW" altLang="en-US" sz="4000" b="1" dirty="0">
                <a:latin typeface="+mn-ea"/>
                <a:ea typeface="+mn-ea"/>
              </a:rPr>
              <a:t>解說</a:t>
            </a:r>
          </a:p>
        </p:txBody>
      </p:sp>
      <p:sp>
        <p:nvSpPr>
          <p:cNvPr id="47" name="文字方塊 46"/>
          <p:cNvSpPr txBox="1"/>
          <p:nvPr/>
        </p:nvSpPr>
        <p:spPr>
          <a:xfrm>
            <a:off x="398463" y="3503613"/>
            <a:ext cx="4713287" cy="708025"/>
          </a:xfrm>
          <a:prstGeom prst="rect">
            <a:avLst/>
          </a:prstGeom>
          <a:noFill/>
        </p:spPr>
        <p:txBody>
          <a:bodyPr>
            <a:spAutoFit/>
          </a:bodyPr>
          <a:lstStyle/>
          <a:p>
            <a:pPr>
              <a:defRPr/>
            </a:pPr>
            <a:r>
              <a:rPr lang="zh-TW" altLang="en-US" sz="2000" dirty="0">
                <a:solidFill>
                  <a:schemeClr val="bg1"/>
                </a:solidFill>
                <a:latin typeface="+mn-ea"/>
                <a:ea typeface="+mn-ea"/>
              </a:rPr>
              <a:t>解說分享</a:t>
            </a:r>
            <a:r>
              <a:rPr lang="zh-TW" altLang="en-US" sz="2000" b="1" dirty="0">
                <a:solidFill>
                  <a:srgbClr val="E9515A"/>
                </a:solidFill>
                <a:latin typeface="+mn-ea"/>
                <a:ea typeface="+mn-ea"/>
              </a:rPr>
              <a:t>知識</a:t>
            </a:r>
            <a:r>
              <a:rPr lang="zh-TW" altLang="en-US" sz="2000" dirty="0">
                <a:solidFill>
                  <a:schemeClr val="bg1"/>
                </a:solidFill>
                <a:latin typeface="+mn-ea"/>
                <a:ea typeface="+mn-ea"/>
              </a:rPr>
              <a:t>：「告訴我怎麼做。」</a:t>
            </a:r>
            <a:endParaRPr lang="en-US" altLang="zh-TW" sz="2000" dirty="0">
              <a:solidFill>
                <a:schemeClr val="bg1"/>
              </a:solidFill>
              <a:latin typeface="+mn-ea"/>
              <a:ea typeface="+mn-ea"/>
            </a:endParaRPr>
          </a:p>
          <a:p>
            <a:pPr>
              <a:defRPr/>
            </a:pPr>
            <a:r>
              <a:rPr lang="zh-TW" altLang="en-US" sz="2000" i="1" dirty="0">
                <a:solidFill>
                  <a:schemeClr val="bg1"/>
                </a:solidFill>
                <a:latin typeface="+mn-ea"/>
                <a:ea typeface="+mn-ea"/>
              </a:rPr>
              <a:t>藉由</a:t>
            </a:r>
            <a:r>
              <a:rPr lang="zh-TW" altLang="en-US" sz="2000" b="1" i="1" dirty="0">
                <a:solidFill>
                  <a:srgbClr val="E9515A"/>
                </a:solidFill>
                <a:latin typeface="+mn-ea"/>
                <a:ea typeface="+mn-ea"/>
              </a:rPr>
              <a:t>解說</a:t>
            </a:r>
            <a:r>
              <a:rPr lang="zh-TW" altLang="en-US" sz="2000" i="1" dirty="0">
                <a:solidFill>
                  <a:schemeClr val="bg1"/>
                </a:solidFill>
                <a:latin typeface="+mn-ea"/>
                <a:ea typeface="+mn-ea"/>
              </a:rPr>
              <a:t>，我們增加聽眾的知識或</a:t>
            </a:r>
            <a:r>
              <a:rPr lang="zh-TW" altLang="en-US" sz="2000" b="1" i="1" dirty="0">
                <a:solidFill>
                  <a:srgbClr val="E9515A"/>
                </a:solidFill>
                <a:latin typeface="+mn-ea"/>
                <a:ea typeface="+mn-ea"/>
              </a:rPr>
              <a:t>能力</a:t>
            </a:r>
            <a:r>
              <a:rPr lang="zh-TW" altLang="en-US" sz="2000" i="1" dirty="0">
                <a:solidFill>
                  <a:schemeClr val="bg1"/>
                </a:solidFill>
                <a:latin typeface="+mn-ea"/>
                <a:ea typeface="+mn-ea"/>
              </a:rPr>
              <a:t>。</a:t>
            </a:r>
          </a:p>
        </p:txBody>
      </p:sp>
      <p:pic>
        <p:nvPicPr>
          <p:cNvPr id="269318" name="圖片 1"/>
          <p:cNvPicPr>
            <a:picLocks noChangeAspect="1"/>
          </p:cNvPicPr>
          <p:nvPr/>
        </p:nvPicPr>
        <p:blipFill>
          <a:blip r:embed="rId2"/>
          <a:srcRect/>
          <a:stretch>
            <a:fillRect/>
          </a:stretch>
        </p:blipFill>
        <p:spPr bwMode="auto">
          <a:xfrm>
            <a:off x="3725863" y="757238"/>
            <a:ext cx="4619625" cy="2597150"/>
          </a:xfrm>
          <a:prstGeom prst="rect">
            <a:avLst/>
          </a:prstGeom>
          <a:noFill/>
          <a:ln w="9525">
            <a:noFill/>
            <a:miter lim="800000"/>
            <a:headEnd/>
            <a:tailEnd/>
          </a:ln>
        </p:spPr>
      </p:pic>
      <p:sp>
        <p:nvSpPr>
          <p:cNvPr id="40" name="手繪多邊形 39"/>
          <p:cNvSpPr/>
          <p:nvPr/>
        </p:nvSpPr>
        <p:spPr>
          <a:xfrm>
            <a:off x="3751263" y="4508500"/>
            <a:ext cx="3979862" cy="1082675"/>
          </a:xfrm>
          <a:custGeom>
            <a:avLst/>
            <a:gdLst>
              <a:gd name="connsiteX0" fmla="*/ 0 w 2804746"/>
              <a:gd name="connsiteY0" fmla="*/ 1072662 h 1081454"/>
              <a:gd name="connsiteX1" fmla="*/ 448408 w 2804746"/>
              <a:gd name="connsiteY1" fmla="*/ 1081454 h 1081454"/>
              <a:gd name="connsiteX2" fmla="*/ 448408 w 2804746"/>
              <a:gd name="connsiteY2" fmla="*/ 703385 h 1081454"/>
              <a:gd name="connsiteX3" fmla="*/ 931985 w 2804746"/>
              <a:gd name="connsiteY3" fmla="*/ 720969 h 1081454"/>
              <a:gd name="connsiteX4" fmla="*/ 923193 w 2804746"/>
              <a:gd name="connsiteY4" fmla="*/ 360485 h 1081454"/>
              <a:gd name="connsiteX5" fmla="*/ 1424354 w 2804746"/>
              <a:gd name="connsiteY5" fmla="*/ 360485 h 1081454"/>
              <a:gd name="connsiteX6" fmla="*/ 1424354 w 2804746"/>
              <a:gd name="connsiteY6" fmla="*/ 8792 h 1081454"/>
              <a:gd name="connsiteX7" fmla="*/ 2804746 w 2804746"/>
              <a:gd name="connsiteY7" fmla="*/ 0 h 108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4746" h="1081454">
                <a:moveTo>
                  <a:pt x="0" y="1072662"/>
                </a:moveTo>
                <a:lnTo>
                  <a:pt x="448408" y="1081454"/>
                </a:lnTo>
                <a:lnTo>
                  <a:pt x="448408" y="703385"/>
                </a:lnTo>
                <a:lnTo>
                  <a:pt x="931985" y="720969"/>
                </a:lnTo>
                <a:lnTo>
                  <a:pt x="923193" y="360485"/>
                </a:lnTo>
                <a:lnTo>
                  <a:pt x="1424354" y="360485"/>
                </a:lnTo>
                <a:lnTo>
                  <a:pt x="1424354" y="8792"/>
                </a:lnTo>
                <a:lnTo>
                  <a:pt x="2804746" y="0"/>
                </a:lnTo>
              </a:path>
            </a:pathLst>
          </a:custGeom>
          <a:noFill/>
          <a:ln w="38100">
            <a:solidFill>
              <a:schemeClr val="tx1"/>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41" name="直線單箭頭接點 40"/>
          <p:cNvCxnSpPr/>
          <p:nvPr/>
        </p:nvCxnSpPr>
        <p:spPr>
          <a:xfrm flipV="1">
            <a:off x="8027988" y="4487863"/>
            <a:ext cx="0" cy="1084262"/>
          </a:xfrm>
          <a:prstGeom prst="straightConnector1">
            <a:avLst/>
          </a:prstGeom>
          <a:ln w="38100">
            <a:solidFill>
              <a:srgbClr val="E9515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接點 47"/>
          <p:cNvCxnSpPr/>
          <p:nvPr/>
        </p:nvCxnSpPr>
        <p:spPr>
          <a:xfrm>
            <a:off x="7956550" y="5586413"/>
            <a:ext cx="144463" cy="0"/>
          </a:xfrm>
          <a:prstGeom prst="line">
            <a:avLst/>
          </a:prstGeom>
          <a:ln w="38100">
            <a:solidFill>
              <a:srgbClr val="E9515A"/>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4424363" y="5583238"/>
            <a:ext cx="3306762" cy="12700"/>
          </a:xfrm>
          <a:prstGeom prst="straightConnector1">
            <a:avLst/>
          </a:prstGeom>
          <a:ln w="38100">
            <a:solidFill>
              <a:srgbClr val="E9515A"/>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9323" name="矩形 10"/>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solidFill>
                  <a:schemeClr val="bg1"/>
                </a:solidFill>
                <a:latin typeface="微軟正黑體" pitchFamily="34" charset="-120"/>
                <a:ea typeface="微軟正黑體" pitchFamily="34" charset="-120"/>
              </a:rPr>
              <a:t>《</a:t>
            </a:r>
            <a:r>
              <a:rPr lang="zh-TW" altLang="en-US" sz="1400">
                <a:solidFill>
                  <a:schemeClr val="bg1"/>
                </a:solidFill>
                <a:latin typeface="微軟正黑體" pitchFamily="34" charset="-120"/>
                <a:ea typeface="微軟正黑體" pitchFamily="34" charset="-120"/>
              </a:rPr>
              <a:t>簡報</a:t>
            </a:r>
            <a:r>
              <a:rPr lang="en-US" altLang="zh-TW" sz="1400">
                <a:solidFill>
                  <a:schemeClr val="bg1"/>
                </a:solidFill>
                <a:latin typeface="微軟正黑體" pitchFamily="34" charset="-120"/>
                <a:ea typeface="微軟正黑體" pitchFamily="34" charset="-120"/>
              </a:rPr>
              <a:t>Show and Tell》</a:t>
            </a:r>
            <a:r>
              <a:rPr lang="zh-TW" altLang="en-US" sz="1400">
                <a:solidFill>
                  <a:schemeClr val="bg1"/>
                </a:solidFill>
                <a:latin typeface="微軟正黑體" pitchFamily="34" charset="-120"/>
                <a:ea typeface="微軟正黑體" pitchFamily="34" charset="-120"/>
              </a:rPr>
              <a:t>，天下雜誌出版</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8" name="文字方塊 2"/>
          <p:cNvSpPr txBox="1">
            <a:spLocks noChangeArrowheads="1"/>
          </p:cNvSpPr>
          <p:nvPr/>
        </p:nvSpPr>
        <p:spPr bwMode="auto">
          <a:xfrm>
            <a:off x="539750" y="549275"/>
            <a:ext cx="7561263" cy="460375"/>
          </a:xfrm>
          <a:prstGeom prst="rect">
            <a:avLst/>
          </a:prstGeom>
          <a:noFill/>
          <a:ln w="9525">
            <a:noFill/>
            <a:miter lim="800000"/>
            <a:headEnd/>
            <a:tailEnd/>
          </a:ln>
        </p:spPr>
        <p:txBody>
          <a:bodyPr>
            <a:spAutoFit/>
          </a:bodyPr>
          <a:lstStyle/>
          <a:p>
            <a:r>
              <a:rPr lang="zh-TW" altLang="en-US" sz="2400" b="1">
                <a:solidFill>
                  <a:srgbClr val="121212"/>
                </a:solidFill>
                <a:latin typeface="微軟正黑體" pitchFamily="34" charset="-120"/>
                <a:ea typeface="微軟正黑體" pitchFamily="34" charset="-120"/>
              </a:rPr>
              <a:t>好的</a:t>
            </a:r>
            <a:r>
              <a:rPr lang="zh-TW" altLang="en-US" sz="2400" b="1">
                <a:solidFill>
                  <a:srgbClr val="C95C49"/>
                </a:solidFill>
                <a:latin typeface="微軟正黑體" pitchFamily="34" charset="-120"/>
                <a:ea typeface="微軟正黑體" pitchFamily="34" charset="-120"/>
              </a:rPr>
              <a:t>解說簡報</a:t>
            </a:r>
            <a:r>
              <a:rPr lang="zh-TW" altLang="en-US" sz="2400" b="1">
                <a:solidFill>
                  <a:srgbClr val="121212"/>
                </a:solidFill>
                <a:latin typeface="微軟正黑體" pitchFamily="34" charset="-120"/>
                <a:ea typeface="微軟正黑體" pitchFamily="34" charset="-120"/>
              </a:rPr>
              <a:t>都是照下列故事架構的步驟：</a:t>
            </a:r>
          </a:p>
        </p:txBody>
      </p:sp>
      <p:sp>
        <p:nvSpPr>
          <p:cNvPr id="4" name="橢圓 3"/>
          <p:cNvSpPr/>
          <p:nvPr/>
        </p:nvSpPr>
        <p:spPr>
          <a:xfrm>
            <a:off x="827088" y="4076700"/>
            <a:ext cx="360362" cy="360363"/>
          </a:xfrm>
          <a:prstGeom prst="ellips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sp>
        <p:nvSpPr>
          <p:cNvPr id="270340" name="文字方塊 23"/>
          <p:cNvSpPr txBox="1">
            <a:spLocks noChangeArrowheads="1"/>
          </p:cNvSpPr>
          <p:nvPr/>
        </p:nvSpPr>
        <p:spPr bwMode="auto">
          <a:xfrm>
            <a:off x="4002088" y="4062413"/>
            <a:ext cx="2070100" cy="523875"/>
          </a:xfrm>
          <a:prstGeom prst="rect">
            <a:avLst/>
          </a:prstGeom>
          <a:noFill/>
          <a:ln w="9525">
            <a:noFill/>
            <a:miter lim="800000"/>
            <a:headEnd/>
            <a:tailEnd/>
          </a:ln>
        </p:spPr>
        <p:txBody>
          <a:bodyPr>
            <a:spAutoFit/>
          </a:bodyPr>
          <a:lstStyle/>
          <a:p>
            <a:r>
              <a:rPr lang="zh-TW" altLang="en-US" sz="2800" b="1">
                <a:solidFill>
                  <a:srgbClr val="C95C49"/>
                </a:solidFill>
                <a:latin typeface="微軟正黑體" pitchFamily="34" charset="-120"/>
                <a:ea typeface="微軟正黑體" pitchFamily="34" charset="-120"/>
              </a:rPr>
              <a:t>路徑藍圖</a:t>
            </a:r>
          </a:p>
        </p:txBody>
      </p:sp>
      <p:sp>
        <p:nvSpPr>
          <p:cNvPr id="270341" name="文字方塊 24"/>
          <p:cNvSpPr txBox="1">
            <a:spLocks noChangeArrowheads="1"/>
          </p:cNvSpPr>
          <p:nvPr/>
        </p:nvSpPr>
        <p:spPr bwMode="auto">
          <a:xfrm>
            <a:off x="6594475" y="3554413"/>
            <a:ext cx="1281113" cy="522287"/>
          </a:xfrm>
          <a:prstGeom prst="rect">
            <a:avLst/>
          </a:prstGeom>
          <a:noFill/>
          <a:ln w="9525">
            <a:noFill/>
            <a:miter lim="800000"/>
            <a:headEnd/>
            <a:tailEnd/>
          </a:ln>
        </p:spPr>
        <p:txBody>
          <a:bodyPr>
            <a:spAutoFit/>
          </a:bodyPr>
          <a:lstStyle/>
          <a:p>
            <a:r>
              <a:rPr lang="zh-TW" altLang="en-US" sz="2800" b="1">
                <a:solidFill>
                  <a:srgbClr val="C95C49"/>
                </a:solidFill>
                <a:latin typeface="微軟正黑體" pitchFamily="34" charset="-120"/>
                <a:ea typeface="微軟正黑體" pitchFamily="34" charset="-120"/>
              </a:rPr>
              <a:t>第一步</a:t>
            </a:r>
          </a:p>
        </p:txBody>
      </p:sp>
      <p:sp>
        <p:nvSpPr>
          <p:cNvPr id="270342" name="文字方塊 28"/>
          <p:cNvSpPr txBox="1">
            <a:spLocks noChangeArrowheads="1"/>
          </p:cNvSpPr>
          <p:nvPr/>
        </p:nvSpPr>
        <p:spPr bwMode="auto">
          <a:xfrm>
            <a:off x="1706563" y="4416425"/>
            <a:ext cx="1189037" cy="522288"/>
          </a:xfrm>
          <a:prstGeom prst="rect">
            <a:avLst/>
          </a:prstGeom>
          <a:noFill/>
          <a:ln w="9525">
            <a:noFill/>
            <a:miter lim="800000"/>
            <a:headEnd/>
            <a:tailEnd/>
          </a:ln>
        </p:spPr>
        <p:txBody>
          <a:bodyPr>
            <a:spAutoFit/>
          </a:bodyPr>
          <a:lstStyle/>
          <a:p>
            <a:r>
              <a:rPr lang="zh-TW" altLang="en-US" sz="2800" b="1">
                <a:solidFill>
                  <a:srgbClr val="C95C49"/>
                </a:solidFill>
                <a:latin typeface="微軟正黑體" pitchFamily="34" charset="-120"/>
                <a:ea typeface="微軟正黑體" pitchFamily="34" charset="-120"/>
              </a:rPr>
              <a:t>現況</a:t>
            </a:r>
          </a:p>
        </p:txBody>
      </p:sp>
      <p:sp>
        <p:nvSpPr>
          <p:cNvPr id="270343" name="文字方塊 33"/>
          <p:cNvSpPr txBox="1">
            <a:spLocks noChangeArrowheads="1"/>
          </p:cNvSpPr>
          <p:nvPr/>
        </p:nvSpPr>
        <p:spPr bwMode="auto">
          <a:xfrm>
            <a:off x="1368425" y="4938713"/>
            <a:ext cx="1865313" cy="1708150"/>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現在在何處、要往何處去，從這裡到那裡之間會經過什麼？</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b="1">
                <a:solidFill>
                  <a:srgbClr val="C95C49"/>
                </a:solidFill>
                <a:latin typeface="微軟正黑體" pitchFamily="34" charset="-120"/>
                <a:ea typeface="微軟正黑體" pitchFamily="34" charset="-120"/>
              </a:rPr>
              <a:t>檢查點：</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大家對目標達成共識了嗎？</a:t>
            </a:r>
          </a:p>
        </p:txBody>
      </p:sp>
      <p:sp>
        <p:nvSpPr>
          <p:cNvPr id="270344" name="文字方塊 34"/>
          <p:cNvSpPr txBox="1">
            <a:spLocks noChangeArrowheads="1"/>
          </p:cNvSpPr>
          <p:nvPr/>
        </p:nvSpPr>
        <p:spPr bwMode="auto">
          <a:xfrm>
            <a:off x="3908425" y="4619625"/>
            <a:ext cx="1916113" cy="1439863"/>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這是我們前往目標的路徑。</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b="1">
                <a:solidFill>
                  <a:srgbClr val="C95C49"/>
                </a:solidFill>
                <a:latin typeface="微軟正黑體" pitchFamily="34" charset="-120"/>
                <a:ea typeface="微軟正黑體" pitchFamily="34" charset="-120"/>
              </a:rPr>
              <a:t>檢查點：</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大家對路徑達成共識了嗎？</a:t>
            </a:r>
          </a:p>
        </p:txBody>
      </p:sp>
      <p:sp>
        <p:nvSpPr>
          <p:cNvPr id="270345" name="文字方塊 35"/>
          <p:cNvSpPr txBox="1">
            <a:spLocks noChangeArrowheads="1"/>
          </p:cNvSpPr>
          <p:nvPr/>
        </p:nvSpPr>
        <p:spPr bwMode="auto">
          <a:xfrm>
            <a:off x="6475413" y="4076700"/>
            <a:ext cx="1879600" cy="1439863"/>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每個旅程都是從第一步開始，這是我們的第一步。</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b="1">
                <a:solidFill>
                  <a:srgbClr val="C95C49"/>
                </a:solidFill>
                <a:latin typeface="微軟正黑體" pitchFamily="34" charset="-120"/>
                <a:ea typeface="微軟正黑體" pitchFamily="34" charset="-120"/>
              </a:rPr>
              <a:t>檢查點：</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大家都跟上了嗎？</a:t>
            </a:r>
          </a:p>
        </p:txBody>
      </p:sp>
      <p:sp>
        <p:nvSpPr>
          <p:cNvPr id="270346" name="矩形 37"/>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cxnSp>
        <p:nvCxnSpPr>
          <p:cNvPr id="11" name="接點: 肘形 10"/>
          <p:cNvCxnSpPr>
            <a:cxnSpLocks/>
            <a:stCxn id="4" idx="6"/>
            <a:endCxn id="12" idx="3"/>
          </p:cNvCxnSpPr>
          <p:nvPr/>
        </p:nvCxnSpPr>
        <p:spPr>
          <a:xfrm flipV="1">
            <a:off x="1187450" y="4149725"/>
            <a:ext cx="2414588" cy="107950"/>
          </a:xfrm>
          <a:prstGeom prst="bentConnector2">
            <a:avLst/>
          </a:prstGeom>
          <a:ln w="76200"/>
        </p:spPr>
        <p:style>
          <a:lnRef idx="3">
            <a:schemeClr val="dk1"/>
          </a:lnRef>
          <a:fillRef idx="0">
            <a:schemeClr val="dk1"/>
          </a:fillRef>
          <a:effectRef idx="2">
            <a:schemeClr val="dk1"/>
          </a:effectRef>
          <a:fontRef idx="minor">
            <a:schemeClr val="tx1"/>
          </a:fontRef>
        </p:style>
      </p:cxnSp>
      <p:sp>
        <p:nvSpPr>
          <p:cNvPr id="12" name="等腰三角形 11"/>
          <p:cNvSpPr/>
          <p:nvPr/>
        </p:nvSpPr>
        <p:spPr>
          <a:xfrm>
            <a:off x="3422650" y="3851275"/>
            <a:ext cx="357188" cy="298450"/>
          </a:xfrm>
          <a:prstGeom prst="triangl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
        <p:nvSpPr>
          <p:cNvPr id="33" name="等腰三角形 32"/>
          <p:cNvSpPr/>
          <p:nvPr/>
        </p:nvSpPr>
        <p:spPr>
          <a:xfrm>
            <a:off x="6015038" y="3386138"/>
            <a:ext cx="357187" cy="298450"/>
          </a:xfrm>
          <a:prstGeom prst="triangl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cxnSp>
        <p:nvCxnSpPr>
          <p:cNvPr id="40" name="接點: 肘形 39"/>
          <p:cNvCxnSpPr>
            <a:cxnSpLocks/>
            <a:stCxn id="12" idx="0"/>
            <a:endCxn id="33" idx="3"/>
          </p:cNvCxnSpPr>
          <p:nvPr/>
        </p:nvCxnSpPr>
        <p:spPr>
          <a:xfrm rot="5400000" flipH="1" flipV="1">
            <a:off x="4814888" y="2471738"/>
            <a:ext cx="166687" cy="2592387"/>
          </a:xfrm>
          <a:prstGeom prst="bentConnector3">
            <a:avLst>
              <a:gd name="adj1" fmla="val 50000"/>
            </a:avLst>
          </a:prstGeom>
          <a:ln w="76200"/>
        </p:spPr>
        <p:style>
          <a:lnRef idx="3">
            <a:schemeClr val="dk1"/>
          </a:lnRef>
          <a:fillRef idx="0">
            <a:schemeClr val="dk1"/>
          </a:fillRef>
          <a:effectRef idx="2">
            <a:schemeClr val="dk1"/>
          </a:effectRef>
          <a:fontRef idx="minor">
            <a:schemeClr val="tx1"/>
          </a:fontRef>
        </p:style>
      </p:cxnSp>
      <p:cxnSp>
        <p:nvCxnSpPr>
          <p:cNvPr id="49" name="接點: 肘形 48"/>
          <p:cNvCxnSpPr>
            <a:cxnSpLocks/>
            <a:stCxn id="33" idx="0"/>
          </p:cNvCxnSpPr>
          <p:nvPr/>
        </p:nvCxnSpPr>
        <p:spPr>
          <a:xfrm rot="5400000" flipH="1" flipV="1">
            <a:off x="7741444" y="1731169"/>
            <a:ext cx="107950" cy="3201988"/>
          </a:xfrm>
          <a:prstGeom prst="bentConnector2">
            <a:avLst/>
          </a:prstGeom>
          <a:ln w="76200"/>
        </p:spPr>
        <p:style>
          <a:lnRef idx="3">
            <a:schemeClr val="dk1"/>
          </a:lnRef>
          <a:fillRef idx="0">
            <a:schemeClr val="dk1"/>
          </a:fillRef>
          <a:effectRef idx="2">
            <a:schemeClr val="dk1"/>
          </a:effectRef>
          <a:fontRef idx="minor">
            <a:schemeClr val="tx1"/>
          </a:fontRef>
        </p:style>
      </p:cxnSp>
      <p:grpSp>
        <p:nvGrpSpPr>
          <p:cNvPr id="270352" name="群組 74"/>
          <p:cNvGrpSpPr>
            <a:grpSpLocks/>
          </p:cNvGrpSpPr>
          <p:nvPr/>
        </p:nvGrpSpPr>
        <p:grpSpPr bwMode="auto">
          <a:xfrm>
            <a:off x="1497013" y="2941638"/>
            <a:ext cx="1563687" cy="909637"/>
            <a:chOff x="1412532" y="2887391"/>
            <a:chExt cx="1564113" cy="909783"/>
          </a:xfrm>
        </p:grpSpPr>
        <p:sp>
          <p:nvSpPr>
            <p:cNvPr id="63" name="橢圓 62"/>
            <p:cNvSpPr/>
            <p:nvPr/>
          </p:nvSpPr>
          <p:spPr>
            <a:xfrm>
              <a:off x="1630078" y="3563775"/>
              <a:ext cx="179437" cy="17941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4" name="手繪多邊形: 圖案 63"/>
            <p:cNvSpPr/>
            <p:nvPr/>
          </p:nvSpPr>
          <p:spPr>
            <a:xfrm>
              <a:off x="1412532" y="2974717"/>
              <a:ext cx="693926" cy="822457"/>
            </a:xfrm>
            <a:custGeom>
              <a:avLst/>
              <a:gdLst>
                <a:gd name="connsiteX0" fmla="*/ 0 w 693538"/>
                <a:gd name="connsiteY0" fmla="*/ 64655 h 822037"/>
                <a:gd name="connsiteX1" fmla="*/ 73891 w 693538"/>
                <a:gd name="connsiteY1" fmla="*/ 9237 h 822037"/>
                <a:gd name="connsiteX2" fmla="*/ 101600 w 693538"/>
                <a:gd name="connsiteY2" fmla="*/ 0 h 822037"/>
                <a:gd name="connsiteX3" fmla="*/ 129309 w 693538"/>
                <a:gd name="connsiteY3" fmla="*/ 9237 h 822037"/>
                <a:gd name="connsiteX4" fmla="*/ 157018 w 693538"/>
                <a:gd name="connsiteY4" fmla="*/ 193964 h 822037"/>
                <a:gd name="connsiteX5" fmla="*/ 184727 w 693538"/>
                <a:gd name="connsiteY5" fmla="*/ 203200 h 822037"/>
                <a:gd name="connsiteX6" fmla="*/ 295564 w 693538"/>
                <a:gd name="connsiteY6" fmla="*/ 193964 h 822037"/>
                <a:gd name="connsiteX7" fmla="*/ 360218 w 693538"/>
                <a:gd name="connsiteY7" fmla="*/ 184728 h 822037"/>
                <a:gd name="connsiteX8" fmla="*/ 369455 w 693538"/>
                <a:gd name="connsiteY8" fmla="*/ 230910 h 822037"/>
                <a:gd name="connsiteX9" fmla="*/ 378691 w 693538"/>
                <a:gd name="connsiteY9" fmla="*/ 267855 h 822037"/>
                <a:gd name="connsiteX10" fmla="*/ 387927 w 693538"/>
                <a:gd name="connsiteY10" fmla="*/ 341746 h 822037"/>
                <a:gd name="connsiteX11" fmla="*/ 434109 w 693538"/>
                <a:gd name="connsiteY11" fmla="*/ 350982 h 822037"/>
                <a:gd name="connsiteX12" fmla="*/ 489527 w 693538"/>
                <a:gd name="connsiteY12" fmla="*/ 369455 h 822037"/>
                <a:gd name="connsiteX13" fmla="*/ 526473 w 693538"/>
                <a:gd name="connsiteY13" fmla="*/ 378691 h 822037"/>
                <a:gd name="connsiteX14" fmla="*/ 535709 w 693538"/>
                <a:gd name="connsiteY14" fmla="*/ 535710 h 822037"/>
                <a:gd name="connsiteX15" fmla="*/ 563418 w 693538"/>
                <a:gd name="connsiteY15" fmla="*/ 554182 h 822037"/>
                <a:gd name="connsiteX16" fmla="*/ 581891 w 693538"/>
                <a:gd name="connsiteY16" fmla="*/ 581891 h 822037"/>
                <a:gd name="connsiteX17" fmla="*/ 591127 w 693538"/>
                <a:gd name="connsiteY17" fmla="*/ 618837 h 822037"/>
                <a:gd name="connsiteX18" fmla="*/ 600364 w 693538"/>
                <a:gd name="connsiteY18" fmla="*/ 646546 h 822037"/>
                <a:gd name="connsiteX19" fmla="*/ 628073 w 693538"/>
                <a:gd name="connsiteY19" fmla="*/ 729673 h 822037"/>
                <a:gd name="connsiteX20" fmla="*/ 683491 w 693538"/>
                <a:gd name="connsiteY20" fmla="*/ 748146 h 822037"/>
                <a:gd name="connsiteX21" fmla="*/ 692727 w 693538"/>
                <a:gd name="connsiteY21" fmla="*/ 822037 h 8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3538" h="822037">
                  <a:moveTo>
                    <a:pt x="0" y="64655"/>
                  </a:moveTo>
                  <a:cubicBezTo>
                    <a:pt x="11326" y="55594"/>
                    <a:pt x="54287" y="19039"/>
                    <a:pt x="73891" y="9237"/>
                  </a:cubicBezTo>
                  <a:cubicBezTo>
                    <a:pt x="82599" y="4883"/>
                    <a:pt x="92364" y="3079"/>
                    <a:pt x="101600" y="0"/>
                  </a:cubicBezTo>
                  <a:cubicBezTo>
                    <a:pt x="110836" y="3079"/>
                    <a:pt x="121706" y="3155"/>
                    <a:pt x="129309" y="9237"/>
                  </a:cubicBezTo>
                  <a:cubicBezTo>
                    <a:pt x="174942" y="45743"/>
                    <a:pt x="156216" y="190353"/>
                    <a:pt x="157018" y="193964"/>
                  </a:cubicBezTo>
                  <a:cubicBezTo>
                    <a:pt x="159130" y="203468"/>
                    <a:pt x="175491" y="200121"/>
                    <a:pt x="184727" y="203200"/>
                  </a:cubicBezTo>
                  <a:cubicBezTo>
                    <a:pt x="221673" y="200121"/>
                    <a:pt x="259125" y="200796"/>
                    <a:pt x="295564" y="193964"/>
                  </a:cubicBezTo>
                  <a:cubicBezTo>
                    <a:pt x="368609" y="180268"/>
                    <a:pt x="300078" y="164680"/>
                    <a:pt x="360218" y="184728"/>
                  </a:cubicBezTo>
                  <a:cubicBezTo>
                    <a:pt x="363297" y="200122"/>
                    <a:pt x="366049" y="215585"/>
                    <a:pt x="369455" y="230910"/>
                  </a:cubicBezTo>
                  <a:cubicBezTo>
                    <a:pt x="372209" y="243302"/>
                    <a:pt x="376604" y="255334"/>
                    <a:pt x="378691" y="267855"/>
                  </a:cubicBezTo>
                  <a:cubicBezTo>
                    <a:pt x="382772" y="292339"/>
                    <a:pt x="374158" y="321093"/>
                    <a:pt x="387927" y="341746"/>
                  </a:cubicBezTo>
                  <a:cubicBezTo>
                    <a:pt x="396635" y="354808"/>
                    <a:pt x="418963" y="346851"/>
                    <a:pt x="434109" y="350982"/>
                  </a:cubicBezTo>
                  <a:cubicBezTo>
                    <a:pt x="452895" y="356105"/>
                    <a:pt x="470636" y="364733"/>
                    <a:pt x="489527" y="369455"/>
                  </a:cubicBezTo>
                  <a:lnTo>
                    <a:pt x="526473" y="378691"/>
                  </a:lnTo>
                  <a:cubicBezTo>
                    <a:pt x="529552" y="431031"/>
                    <a:pt x="524908" y="484404"/>
                    <a:pt x="535709" y="535710"/>
                  </a:cubicBezTo>
                  <a:cubicBezTo>
                    <a:pt x="537996" y="546572"/>
                    <a:pt x="555569" y="546333"/>
                    <a:pt x="563418" y="554182"/>
                  </a:cubicBezTo>
                  <a:cubicBezTo>
                    <a:pt x="571268" y="562031"/>
                    <a:pt x="575733" y="572655"/>
                    <a:pt x="581891" y="581891"/>
                  </a:cubicBezTo>
                  <a:cubicBezTo>
                    <a:pt x="584970" y="594206"/>
                    <a:pt x="587640" y="606631"/>
                    <a:pt x="591127" y="618837"/>
                  </a:cubicBezTo>
                  <a:cubicBezTo>
                    <a:pt x="593802" y="628198"/>
                    <a:pt x="598252" y="637042"/>
                    <a:pt x="600364" y="646546"/>
                  </a:cubicBezTo>
                  <a:cubicBezTo>
                    <a:pt x="604713" y="666116"/>
                    <a:pt x="603190" y="714121"/>
                    <a:pt x="628073" y="729673"/>
                  </a:cubicBezTo>
                  <a:cubicBezTo>
                    <a:pt x="644585" y="739993"/>
                    <a:pt x="683491" y="748146"/>
                    <a:pt x="683491" y="748146"/>
                  </a:cubicBezTo>
                  <a:cubicBezTo>
                    <a:pt x="697595" y="790459"/>
                    <a:pt x="692727" y="766119"/>
                    <a:pt x="692727" y="822037"/>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5" name="手繪多邊形: 圖案 64"/>
            <p:cNvSpPr/>
            <p:nvPr/>
          </p:nvSpPr>
          <p:spPr>
            <a:xfrm>
              <a:off x="1949253" y="2898505"/>
              <a:ext cx="139738" cy="174653"/>
            </a:xfrm>
            <a:custGeom>
              <a:avLst/>
              <a:gdLst>
                <a:gd name="connsiteX0" fmla="*/ 0 w 139320"/>
                <a:gd name="connsiteY0" fmla="*/ 147782 h 175491"/>
                <a:gd name="connsiteX1" fmla="*/ 46182 w 139320"/>
                <a:gd name="connsiteY1" fmla="*/ 73891 h 175491"/>
                <a:gd name="connsiteX2" fmla="*/ 64655 w 139320"/>
                <a:gd name="connsiteY2" fmla="*/ 46182 h 175491"/>
                <a:gd name="connsiteX3" fmla="*/ 83128 w 139320"/>
                <a:gd name="connsiteY3" fmla="*/ 9237 h 175491"/>
                <a:gd name="connsiteX4" fmla="*/ 110837 w 139320"/>
                <a:gd name="connsiteY4" fmla="*/ 0 h 175491"/>
                <a:gd name="connsiteX5" fmla="*/ 120073 w 139320"/>
                <a:gd name="connsiteY5" fmla="*/ 73891 h 175491"/>
                <a:gd name="connsiteX6" fmla="*/ 129310 w 139320"/>
                <a:gd name="connsiteY6" fmla="*/ 110837 h 175491"/>
                <a:gd name="connsiteX7" fmla="*/ 138546 w 139320"/>
                <a:gd name="connsiteY7" fmla="*/ 138546 h 175491"/>
                <a:gd name="connsiteX8" fmla="*/ 138546 w 139320"/>
                <a:gd name="connsiteY8" fmla="*/ 175491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20" h="175491">
                  <a:moveTo>
                    <a:pt x="0" y="147782"/>
                  </a:moveTo>
                  <a:cubicBezTo>
                    <a:pt x="15394" y="123152"/>
                    <a:pt x="30588" y="98395"/>
                    <a:pt x="46182" y="73891"/>
                  </a:cubicBezTo>
                  <a:cubicBezTo>
                    <a:pt x="52142" y="64526"/>
                    <a:pt x="59690" y="56111"/>
                    <a:pt x="64655" y="46182"/>
                  </a:cubicBezTo>
                  <a:cubicBezTo>
                    <a:pt x="70813" y="33867"/>
                    <a:pt x="73392" y="18973"/>
                    <a:pt x="83128" y="9237"/>
                  </a:cubicBezTo>
                  <a:cubicBezTo>
                    <a:pt x="90012" y="2353"/>
                    <a:pt x="101601" y="3079"/>
                    <a:pt x="110837" y="0"/>
                  </a:cubicBezTo>
                  <a:cubicBezTo>
                    <a:pt x="113916" y="24630"/>
                    <a:pt x="115992" y="49407"/>
                    <a:pt x="120073" y="73891"/>
                  </a:cubicBezTo>
                  <a:cubicBezTo>
                    <a:pt x="122160" y="86413"/>
                    <a:pt x="125823" y="98631"/>
                    <a:pt x="129310" y="110837"/>
                  </a:cubicBezTo>
                  <a:cubicBezTo>
                    <a:pt x="131985" y="120198"/>
                    <a:pt x="137169" y="128908"/>
                    <a:pt x="138546" y="138546"/>
                  </a:cubicBezTo>
                  <a:cubicBezTo>
                    <a:pt x="140288" y="150737"/>
                    <a:pt x="138546" y="163176"/>
                    <a:pt x="138546" y="1754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6" name="手繪多邊形: 圖案 65"/>
            <p:cNvSpPr/>
            <p:nvPr/>
          </p:nvSpPr>
          <p:spPr>
            <a:xfrm>
              <a:off x="2247784" y="3211293"/>
              <a:ext cx="139738" cy="174653"/>
            </a:xfrm>
            <a:custGeom>
              <a:avLst/>
              <a:gdLst>
                <a:gd name="connsiteX0" fmla="*/ 0 w 139320"/>
                <a:gd name="connsiteY0" fmla="*/ 147782 h 175491"/>
                <a:gd name="connsiteX1" fmla="*/ 46182 w 139320"/>
                <a:gd name="connsiteY1" fmla="*/ 73891 h 175491"/>
                <a:gd name="connsiteX2" fmla="*/ 64655 w 139320"/>
                <a:gd name="connsiteY2" fmla="*/ 46182 h 175491"/>
                <a:gd name="connsiteX3" fmla="*/ 83128 w 139320"/>
                <a:gd name="connsiteY3" fmla="*/ 9237 h 175491"/>
                <a:gd name="connsiteX4" fmla="*/ 110837 w 139320"/>
                <a:gd name="connsiteY4" fmla="*/ 0 h 175491"/>
                <a:gd name="connsiteX5" fmla="*/ 120073 w 139320"/>
                <a:gd name="connsiteY5" fmla="*/ 73891 h 175491"/>
                <a:gd name="connsiteX6" fmla="*/ 129310 w 139320"/>
                <a:gd name="connsiteY6" fmla="*/ 110837 h 175491"/>
                <a:gd name="connsiteX7" fmla="*/ 138546 w 139320"/>
                <a:gd name="connsiteY7" fmla="*/ 138546 h 175491"/>
                <a:gd name="connsiteX8" fmla="*/ 138546 w 139320"/>
                <a:gd name="connsiteY8" fmla="*/ 175491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20" h="175491">
                  <a:moveTo>
                    <a:pt x="0" y="147782"/>
                  </a:moveTo>
                  <a:cubicBezTo>
                    <a:pt x="15394" y="123152"/>
                    <a:pt x="30588" y="98395"/>
                    <a:pt x="46182" y="73891"/>
                  </a:cubicBezTo>
                  <a:cubicBezTo>
                    <a:pt x="52142" y="64526"/>
                    <a:pt x="59690" y="56111"/>
                    <a:pt x="64655" y="46182"/>
                  </a:cubicBezTo>
                  <a:cubicBezTo>
                    <a:pt x="70813" y="33867"/>
                    <a:pt x="73392" y="18973"/>
                    <a:pt x="83128" y="9237"/>
                  </a:cubicBezTo>
                  <a:cubicBezTo>
                    <a:pt x="90012" y="2353"/>
                    <a:pt x="101601" y="3079"/>
                    <a:pt x="110837" y="0"/>
                  </a:cubicBezTo>
                  <a:cubicBezTo>
                    <a:pt x="113916" y="24630"/>
                    <a:pt x="115992" y="49407"/>
                    <a:pt x="120073" y="73891"/>
                  </a:cubicBezTo>
                  <a:cubicBezTo>
                    <a:pt x="122160" y="86413"/>
                    <a:pt x="125823" y="98631"/>
                    <a:pt x="129310" y="110837"/>
                  </a:cubicBezTo>
                  <a:cubicBezTo>
                    <a:pt x="131985" y="120198"/>
                    <a:pt x="137169" y="128908"/>
                    <a:pt x="138546" y="138546"/>
                  </a:cubicBezTo>
                  <a:cubicBezTo>
                    <a:pt x="140288" y="150737"/>
                    <a:pt x="138546" y="163176"/>
                    <a:pt x="138546" y="1754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7" name="手繪多邊形: 圖案 66"/>
            <p:cNvSpPr/>
            <p:nvPr/>
          </p:nvSpPr>
          <p:spPr>
            <a:xfrm>
              <a:off x="2354175" y="2887391"/>
              <a:ext cx="139738" cy="176240"/>
            </a:xfrm>
            <a:custGeom>
              <a:avLst/>
              <a:gdLst>
                <a:gd name="connsiteX0" fmla="*/ 0 w 139320"/>
                <a:gd name="connsiteY0" fmla="*/ 147782 h 175491"/>
                <a:gd name="connsiteX1" fmla="*/ 46182 w 139320"/>
                <a:gd name="connsiteY1" fmla="*/ 73891 h 175491"/>
                <a:gd name="connsiteX2" fmla="*/ 64655 w 139320"/>
                <a:gd name="connsiteY2" fmla="*/ 46182 h 175491"/>
                <a:gd name="connsiteX3" fmla="*/ 83128 w 139320"/>
                <a:gd name="connsiteY3" fmla="*/ 9237 h 175491"/>
                <a:gd name="connsiteX4" fmla="*/ 110837 w 139320"/>
                <a:gd name="connsiteY4" fmla="*/ 0 h 175491"/>
                <a:gd name="connsiteX5" fmla="*/ 120073 w 139320"/>
                <a:gd name="connsiteY5" fmla="*/ 73891 h 175491"/>
                <a:gd name="connsiteX6" fmla="*/ 129310 w 139320"/>
                <a:gd name="connsiteY6" fmla="*/ 110837 h 175491"/>
                <a:gd name="connsiteX7" fmla="*/ 138546 w 139320"/>
                <a:gd name="connsiteY7" fmla="*/ 138546 h 175491"/>
                <a:gd name="connsiteX8" fmla="*/ 138546 w 139320"/>
                <a:gd name="connsiteY8" fmla="*/ 175491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20" h="175491">
                  <a:moveTo>
                    <a:pt x="0" y="147782"/>
                  </a:moveTo>
                  <a:cubicBezTo>
                    <a:pt x="15394" y="123152"/>
                    <a:pt x="30588" y="98395"/>
                    <a:pt x="46182" y="73891"/>
                  </a:cubicBezTo>
                  <a:cubicBezTo>
                    <a:pt x="52142" y="64526"/>
                    <a:pt x="59690" y="56111"/>
                    <a:pt x="64655" y="46182"/>
                  </a:cubicBezTo>
                  <a:cubicBezTo>
                    <a:pt x="70813" y="33867"/>
                    <a:pt x="73392" y="18973"/>
                    <a:pt x="83128" y="9237"/>
                  </a:cubicBezTo>
                  <a:cubicBezTo>
                    <a:pt x="90012" y="2353"/>
                    <a:pt x="101601" y="3079"/>
                    <a:pt x="110837" y="0"/>
                  </a:cubicBezTo>
                  <a:cubicBezTo>
                    <a:pt x="113916" y="24630"/>
                    <a:pt x="115992" y="49407"/>
                    <a:pt x="120073" y="73891"/>
                  </a:cubicBezTo>
                  <a:cubicBezTo>
                    <a:pt x="122160" y="86413"/>
                    <a:pt x="125823" y="98631"/>
                    <a:pt x="129310" y="110837"/>
                  </a:cubicBezTo>
                  <a:cubicBezTo>
                    <a:pt x="131985" y="120198"/>
                    <a:pt x="137169" y="128908"/>
                    <a:pt x="138546" y="138546"/>
                  </a:cubicBezTo>
                  <a:cubicBezTo>
                    <a:pt x="140288" y="150737"/>
                    <a:pt x="138546" y="163176"/>
                    <a:pt x="138546" y="1754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70381" name="群組 73"/>
            <p:cNvGrpSpPr>
              <a:grpSpLocks/>
            </p:cNvGrpSpPr>
            <p:nvPr/>
          </p:nvGrpSpPr>
          <p:grpSpPr bwMode="auto">
            <a:xfrm>
              <a:off x="2779540" y="2911511"/>
              <a:ext cx="197105" cy="246460"/>
              <a:chOff x="2541851" y="3205017"/>
              <a:chExt cx="197105" cy="246460"/>
            </a:xfrm>
          </p:grpSpPr>
          <p:cxnSp>
            <p:nvCxnSpPr>
              <p:cNvPr id="70" name="直線接點 69"/>
              <p:cNvCxnSpPr/>
              <p:nvPr/>
            </p:nvCxnSpPr>
            <p:spPr>
              <a:xfrm flipH="1">
                <a:off x="2556344" y="3204713"/>
                <a:ext cx="142914" cy="246103"/>
              </a:xfrm>
              <a:prstGeom prst="lin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線接點 70"/>
              <p:cNvCxnSpPr>
                <a:cxnSpLocks/>
              </p:cNvCxnSpPr>
              <p:nvPr/>
            </p:nvCxnSpPr>
            <p:spPr>
              <a:xfrm flipH="1" flipV="1">
                <a:off x="2542052" y="3257109"/>
                <a:ext cx="196904" cy="168302"/>
              </a:xfrm>
              <a:prstGeom prst="lin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77" name="橢圓 76"/>
          <p:cNvSpPr/>
          <p:nvPr/>
        </p:nvSpPr>
        <p:spPr>
          <a:xfrm>
            <a:off x="4219575" y="3270250"/>
            <a:ext cx="179388" cy="17938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8" name="手繪多邊形: 圖案 77"/>
          <p:cNvSpPr/>
          <p:nvPr/>
        </p:nvSpPr>
        <p:spPr>
          <a:xfrm>
            <a:off x="4002088" y="2681288"/>
            <a:ext cx="693737" cy="822325"/>
          </a:xfrm>
          <a:custGeom>
            <a:avLst/>
            <a:gdLst>
              <a:gd name="connsiteX0" fmla="*/ 0 w 693538"/>
              <a:gd name="connsiteY0" fmla="*/ 64655 h 822037"/>
              <a:gd name="connsiteX1" fmla="*/ 73891 w 693538"/>
              <a:gd name="connsiteY1" fmla="*/ 9237 h 822037"/>
              <a:gd name="connsiteX2" fmla="*/ 101600 w 693538"/>
              <a:gd name="connsiteY2" fmla="*/ 0 h 822037"/>
              <a:gd name="connsiteX3" fmla="*/ 129309 w 693538"/>
              <a:gd name="connsiteY3" fmla="*/ 9237 h 822037"/>
              <a:gd name="connsiteX4" fmla="*/ 157018 w 693538"/>
              <a:gd name="connsiteY4" fmla="*/ 193964 h 822037"/>
              <a:gd name="connsiteX5" fmla="*/ 184727 w 693538"/>
              <a:gd name="connsiteY5" fmla="*/ 203200 h 822037"/>
              <a:gd name="connsiteX6" fmla="*/ 295564 w 693538"/>
              <a:gd name="connsiteY6" fmla="*/ 193964 h 822037"/>
              <a:gd name="connsiteX7" fmla="*/ 360218 w 693538"/>
              <a:gd name="connsiteY7" fmla="*/ 184728 h 822037"/>
              <a:gd name="connsiteX8" fmla="*/ 369455 w 693538"/>
              <a:gd name="connsiteY8" fmla="*/ 230910 h 822037"/>
              <a:gd name="connsiteX9" fmla="*/ 378691 w 693538"/>
              <a:gd name="connsiteY9" fmla="*/ 267855 h 822037"/>
              <a:gd name="connsiteX10" fmla="*/ 387927 w 693538"/>
              <a:gd name="connsiteY10" fmla="*/ 341746 h 822037"/>
              <a:gd name="connsiteX11" fmla="*/ 434109 w 693538"/>
              <a:gd name="connsiteY11" fmla="*/ 350982 h 822037"/>
              <a:gd name="connsiteX12" fmla="*/ 489527 w 693538"/>
              <a:gd name="connsiteY12" fmla="*/ 369455 h 822037"/>
              <a:gd name="connsiteX13" fmla="*/ 526473 w 693538"/>
              <a:gd name="connsiteY13" fmla="*/ 378691 h 822037"/>
              <a:gd name="connsiteX14" fmla="*/ 535709 w 693538"/>
              <a:gd name="connsiteY14" fmla="*/ 535710 h 822037"/>
              <a:gd name="connsiteX15" fmla="*/ 563418 w 693538"/>
              <a:gd name="connsiteY15" fmla="*/ 554182 h 822037"/>
              <a:gd name="connsiteX16" fmla="*/ 581891 w 693538"/>
              <a:gd name="connsiteY16" fmla="*/ 581891 h 822037"/>
              <a:gd name="connsiteX17" fmla="*/ 591127 w 693538"/>
              <a:gd name="connsiteY17" fmla="*/ 618837 h 822037"/>
              <a:gd name="connsiteX18" fmla="*/ 600364 w 693538"/>
              <a:gd name="connsiteY18" fmla="*/ 646546 h 822037"/>
              <a:gd name="connsiteX19" fmla="*/ 628073 w 693538"/>
              <a:gd name="connsiteY19" fmla="*/ 729673 h 822037"/>
              <a:gd name="connsiteX20" fmla="*/ 683491 w 693538"/>
              <a:gd name="connsiteY20" fmla="*/ 748146 h 822037"/>
              <a:gd name="connsiteX21" fmla="*/ 692727 w 693538"/>
              <a:gd name="connsiteY21" fmla="*/ 822037 h 8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3538" h="822037">
                <a:moveTo>
                  <a:pt x="0" y="64655"/>
                </a:moveTo>
                <a:cubicBezTo>
                  <a:pt x="11326" y="55594"/>
                  <a:pt x="54287" y="19039"/>
                  <a:pt x="73891" y="9237"/>
                </a:cubicBezTo>
                <a:cubicBezTo>
                  <a:pt x="82599" y="4883"/>
                  <a:pt x="92364" y="3079"/>
                  <a:pt x="101600" y="0"/>
                </a:cubicBezTo>
                <a:cubicBezTo>
                  <a:pt x="110836" y="3079"/>
                  <a:pt x="121706" y="3155"/>
                  <a:pt x="129309" y="9237"/>
                </a:cubicBezTo>
                <a:cubicBezTo>
                  <a:pt x="174942" y="45743"/>
                  <a:pt x="156216" y="190353"/>
                  <a:pt x="157018" y="193964"/>
                </a:cubicBezTo>
                <a:cubicBezTo>
                  <a:pt x="159130" y="203468"/>
                  <a:pt x="175491" y="200121"/>
                  <a:pt x="184727" y="203200"/>
                </a:cubicBezTo>
                <a:cubicBezTo>
                  <a:pt x="221673" y="200121"/>
                  <a:pt x="259125" y="200796"/>
                  <a:pt x="295564" y="193964"/>
                </a:cubicBezTo>
                <a:cubicBezTo>
                  <a:pt x="368609" y="180268"/>
                  <a:pt x="300078" y="164680"/>
                  <a:pt x="360218" y="184728"/>
                </a:cubicBezTo>
                <a:cubicBezTo>
                  <a:pt x="363297" y="200122"/>
                  <a:pt x="366049" y="215585"/>
                  <a:pt x="369455" y="230910"/>
                </a:cubicBezTo>
                <a:cubicBezTo>
                  <a:pt x="372209" y="243302"/>
                  <a:pt x="376604" y="255334"/>
                  <a:pt x="378691" y="267855"/>
                </a:cubicBezTo>
                <a:cubicBezTo>
                  <a:pt x="382772" y="292339"/>
                  <a:pt x="374158" y="321093"/>
                  <a:pt x="387927" y="341746"/>
                </a:cubicBezTo>
                <a:cubicBezTo>
                  <a:pt x="396635" y="354808"/>
                  <a:pt x="418963" y="346851"/>
                  <a:pt x="434109" y="350982"/>
                </a:cubicBezTo>
                <a:cubicBezTo>
                  <a:pt x="452895" y="356105"/>
                  <a:pt x="470636" y="364733"/>
                  <a:pt x="489527" y="369455"/>
                </a:cubicBezTo>
                <a:lnTo>
                  <a:pt x="526473" y="378691"/>
                </a:lnTo>
                <a:cubicBezTo>
                  <a:pt x="529552" y="431031"/>
                  <a:pt x="524908" y="484404"/>
                  <a:pt x="535709" y="535710"/>
                </a:cubicBezTo>
                <a:cubicBezTo>
                  <a:pt x="537996" y="546572"/>
                  <a:pt x="555569" y="546333"/>
                  <a:pt x="563418" y="554182"/>
                </a:cubicBezTo>
                <a:cubicBezTo>
                  <a:pt x="571268" y="562031"/>
                  <a:pt x="575733" y="572655"/>
                  <a:pt x="581891" y="581891"/>
                </a:cubicBezTo>
                <a:cubicBezTo>
                  <a:pt x="584970" y="594206"/>
                  <a:pt x="587640" y="606631"/>
                  <a:pt x="591127" y="618837"/>
                </a:cubicBezTo>
                <a:cubicBezTo>
                  <a:pt x="593802" y="628198"/>
                  <a:pt x="598252" y="637042"/>
                  <a:pt x="600364" y="646546"/>
                </a:cubicBezTo>
                <a:cubicBezTo>
                  <a:pt x="604713" y="666116"/>
                  <a:pt x="603190" y="714121"/>
                  <a:pt x="628073" y="729673"/>
                </a:cubicBezTo>
                <a:cubicBezTo>
                  <a:pt x="644585" y="739993"/>
                  <a:pt x="683491" y="748146"/>
                  <a:pt x="683491" y="748146"/>
                </a:cubicBezTo>
                <a:cubicBezTo>
                  <a:pt x="697595" y="790459"/>
                  <a:pt x="692727" y="766119"/>
                  <a:pt x="692727" y="822037"/>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9" name="手繪多邊形: 圖案 78"/>
          <p:cNvSpPr/>
          <p:nvPr/>
        </p:nvSpPr>
        <p:spPr>
          <a:xfrm>
            <a:off x="4538663" y="2605088"/>
            <a:ext cx="139700" cy="174625"/>
          </a:xfrm>
          <a:custGeom>
            <a:avLst/>
            <a:gdLst>
              <a:gd name="connsiteX0" fmla="*/ 0 w 139320"/>
              <a:gd name="connsiteY0" fmla="*/ 147782 h 175491"/>
              <a:gd name="connsiteX1" fmla="*/ 46182 w 139320"/>
              <a:gd name="connsiteY1" fmla="*/ 73891 h 175491"/>
              <a:gd name="connsiteX2" fmla="*/ 64655 w 139320"/>
              <a:gd name="connsiteY2" fmla="*/ 46182 h 175491"/>
              <a:gd name="connsiteX3" fmla="*/ 83128 w 139320"/>
              <a:gd name="connsiteY3" fmla="*/ 9237 h 175491"/>
              <a:gd name="connsiteX4" fmla="*/ 110837 w 139320"/>
              <a:gd name="connsiteY4" fmla="*/ 0 h 175491"/>
              <a:gd name="connsiteX5" fmla="*/ 120073 w 139320"/>
              <a:gd name="connsiteY5" fmla="*/ 73891 h 175491"/>
              <a:gd name="connsiteX6" fmla="*/ 129310 w 139320"/>
              <a:gd name="connsiteY6" fmla="*/ 110837 h 175491"/>
              <a:gd name="connsiteX7" fmla="*/ 138546 w 139320"/>
              <a:gd name="connsiteY7" fmla="*/ 138546 h 175491"/>
              <a:gd name="connsiteX8" fmla="*/ 138546 w 139320"/>
              <a:gd name="connsiteY8" fmla="*/ 175491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20" h="175491">
                <a:moveTo>
                  <a:pt x="0" y="147782"/>
                </a:moveTo>
                <a:cubicBezTo>
                  <a:pt x="15394" y="123152"/>
                  <a:pt x="30588" y="98395"/>
                  <a:pt x="46182" y="73891"/>
                </a:cubicBezTo>
                <a:cubicBezTo>
                  <a:pt x="52142" y="64526"/>
                  <a:pt x="59690" y="56111"/>
                  <a:pt x="64655" y="46182"/>
                </a:cubicBezTo>
                <a:cubicBezTo>
                  <a:pt x="70813" y="33867"/>
                  <a:pt x="73392" y="18973"/>
                  <a:pt x="83128" y="9237"/>
                </a:cubicBezTo>
                <a:cubicBezTo>
                  <a:pt x="90012" y="2353"/>
                  <a:pt x="101601" y="3079"/>
                  <a:pt x="110837" y="0"/>
                </a:cubicBezTo>
                <a:cubicBezTo>
                  <a:pt x="113916" y="24630"/>
                  <a:pt x="115992" y="49407"/>
                  <a:pt x="120073" y="73891"/>
                </a:cubicBezTo>
                <a:cubicBezTo>
                  <a:pt x="122160" y="86413"/>
                  <a:pt x="125823" y="98631"/>
                  <a:pt x="129310" y="110837"/>
                </a:cubicBezTo>
                <a:cubicBezTo>
                  <a:pt x="131985" y="120198"/>
                  <a:pt x="137169" y="128908"/>
                  <a:pt x="138546" y="138546"/>
                </a:cubicBezTo>
                <a:cubicBezTo>
                  <a:pt x="140288" y="150737"/>
                  <a:pt x="138546" y="163176"/>
                  <a:pt x="138546" y="175491"/>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0" name="手繪多邊形: 圖案 79"/>
          <p:cNvSpPr/>
          <p:nvPr/>
        </p:nvSpPr>
        <p:spPr>
          <a:xfrm>
            <a:off x="4837113" y="2917825"/>
            <a:ext cx="139700" cy="174625"/>
          </a:xfrm>
          <a:custGeom>
            <a:avLst/>
            <a:gdLst>
              <a:gd name="connsiteX0" fmla="*/ 0 w 139320"/>
              <a:gd name="connsiteY0" fmla="*/ 147782 h 175491"/>
              <a:gd name="connsiteX1" fmla="*/ 46182 w 139320"/>
              <a:gd name="connsiteY1" fmla="*/ 73891 h 175491"/>
              <a:gd name="connsiteX2" fmla="*/ 64655 w 139320"/>
              <a:gd name="connsiteY2" fmla="*/ 46182 h 175491"/>
              <a:gd name="connsiteX3" fmla="*/ 83128 w 139320"/>
              <a:gd name="connsiteY3" fmla="*/ 9237 h 175491"/>
              <a:gd name="connsiteX4" fmla="*/ 110837 w 139320"/>
              <a:gd name="connsiteY4" fmla="*/ 0 h 175491"/>
              <a:gd name="connsiteX5" fmla="*/ 120073 w 139320"/>
              <a:gd name="connsiteY5" fmla="*/ 73891 h 175491"/>
              <a:gd name="connsiteX6" fmla="*/ 129310 w 139320"/>
              <a:gd name="connsiteY6" fmla="*/ 110837 h 175491"/>
              <a:gd name="connsiteX7" fmla="*/ 138546 w 139320"/>
              <a:gd name="connsiteY7" fmla="*/ 138546 h 175491"/>
              <a:gd name="connsiteX8" fmla="*/ 138546 w 139320"/>
              <a:gd name="connsiteY8" fmla="*/ 175491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20" h="175491">
                <a:moveTo>
                  <a:pt x="0" y="147782"/>
                </a:moveTo>
                <a:cubicBezTo>
                  <a:pt x="15394" y="123152"/>
                  <a:pt x="30588" y="98395"/>
                  <a:pt x="46182" y="73891"/>
                </a:cubicBezTo>
                <a:cubicBezTo>
                  <a:pt x="52142" y="64526"/>
                  <a:pt x="59690" y="56111"/>
                  <a:pt x="64655" y="46182"/>
                </a:cubicBezTo>
                <a:cubicBezTo>
                  <a:pt x="70813" y="33867"/>
                  <a:pt x="73392" y="18973"/>
                  <a:pt x="83128" y="9237"/>
                </a:cubicBezTo>
                <a:cubicBezTo>
                  <a:pt x="90012" y="2353"/>
                  <a:pt x="101601" y="3079"/>
                  <a:pt x="110837" y="0"/>
                </a:cubicBezTo>
                <a:cubicBezTo>
                  <a:pt x="113916" y="24630"/>
                  <a:pt x="115992" y="49407"/>
                  <a:pt x="120073" y="73891"/>
                </a:cubicBezTo>
                <a:cubicBezTo>
                  <a:pt x="122160" y="86413"/>
                  <a:pt x="125823" y="98631"/>
                  <a:pt x="129310" y="110837"/>
                </a:cubicBezTo>
                <a:cubicBezTo>
                  <a:pt x="131985" y="120198"/>
                  <a:pt x="137169" y="128908"/>
                  <a:pt x="138546" y="138546"/>
                </a:cubicBezTo>
                <a:cubicBezTo>
                  <a:pt x="140288" y="150737"/>
                  <a:pt x="138546" y="163176"/>
                  <a:pt x="138546" y="175491"/>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1" name="手繪多邊形: 圖案 80"/>
          <p:cNvSpPr/>
          <p:nvPr/>
        </p:nvSpPr>
        <p:spPr>
          <a:xfrm>
            <a:off x="4943475" y="2593975"/>
            <a:ext cx="139700" cy="176213"/>
          </a:xfrm>
          <a:custGeom>
            <a:avLst/>
            <a:gdLst>
              <a:gd name="connsiteX0" fmla="*/ 0 w 139320"/>
              <a:gd name="connsiteY0" fmla="*/ 147782 h 175491"/>
              <a:gd name="connsiteX1" fmla="*/ 46182 w 139320"/>
              <a:gd name="connsiteY1" fmla="*/ 73891 h 175491"/>
              <a:gd name="connsiteX2" fmla="*/ 64655 w 139320"/>
              <a:gd name="connsiteY2" fmla="*/ 46182 h 175491"/>
              <a:gd name="connsiteX3" fmla="*/ 83128 w 139320"/>
              <a:gd name="connsiteY3" fmla="*/ 9237 h 175491"/>
              <a:gd name="connsiteX4" fmla="*/ 110837 w 139320"/>
              <a:gd name="connsiteY4" fmla="*/ 0 h 175491"/>
              <a:gd name="connsiteX5" fmla="*/ 120073 w 139320"/>
              <a:gd name="connsiteY5" fmla="*/ 73891 h 175491"/>
              <a:gd name="connsiteX6" fmla="*/ 129310 w 139320"/>
              <a:gd name="connsiteY6" fmla="*/ 110837 h 175491"/>
              <a:gd name="connsiteX7" fmla="*/ 138546 w 139320"/>
              <a:gd name="connsiteY7" fmla="*/ 138546 h 175491"/>
              <a:gd name="connsiteX8" fmla="*/ 138546 w 139320"/>
              <a:gd name="connsiteY8" fmla="*/ 175491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20" h="175491">
                <a:moveTo>
                  <a:pt x="0" y="147782"/>
                </a:moveTo>
                <a:cubicBezTo>
                  <a:pt x="15394" y="123152"/>
                  <a:pt x="30588" y="98395"/>
                  <a:pt x="46182" y="73891"/>
                </a:cubicBezTo>
                <a:cubicBezTo>
                  <a:pt x="52142" y="64526"/>
                  <a:pt x="59690" y="56111"/>
                  <a:pt x="64655" y="46182"/>
                </a:cubicBezTo>
                <a:cubicBezTo>
                  <a:pt x="70813" y="33867"/>
                  <a:pt x="73392" y="18973"/>
                  <a:pt x="83128" y="9237"/>
                </a:cubicBezTo>
                <a:cubicBezTo>
                  <a:pt x="90012" y="2353"/>
                  <a:pt x="101601" y="3079"/>
                  <a:pt x="110837" y="0"/>
                </a:cubicBezTo>
                <a:cubicBezTo>
                  <a:pt x="113916" y="24630"/>
                  <a:pt x="115992" y="49407"/>
                  <a:pt x="120073" y="73891"/>
                </a:cubicBezTo>
                <a:cubicBezTo>
                  <a:pt x="122160" y="86413"/>
                  <a:pt x="125823" y="98631"/>
                  <a:pt x="129310" y="110837"/>
                </a:cubicBezTo>
                <a:cubicBezTo>
                  <a:pt x="131985" y="120198"/>
                  <a:pt x="137169" y="128908"/>
                  <a:pt x="138546" y="138546"/>
                </a:cubicBezTo>
                <a:cubicBezTo>
                  <a:pt x="140288" y="150737"/>
                  <a:pt x="138546" y="163176"/>
                  <a:pt x="138546" y="175491"/>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70358" name="群組 81"/>
          <p:cNvGrpSpPr>
            <a:grpSpLocks/>
          </p:cNvGrpSpPr>
          <p:nvPr/>
        </p:nvGrpSpPr>
        <p:grpSpPr bwMode="auto">
          <a:xfrm>
            <a:off x="5368925" y="2617788"/>
            <a:ext cx="196850" cy="246062"/>
            <a:chOff x="2541851" y="3205017"/>
            <a:chExt cx="197105" cy="246460"/>
          </a:xfrm>
        </p:grpSpPr>
        <p:cxnSp>
          <p:nvCxnSpPr>
            <p:cNvPr id="83" name="直線接點 82"/>
            <p:cNvCxnSpPr/>
            <p:nvPr/>
          </p:nvCxnSpPr>
          <p:spPr>
            <a:xfrm flipH="1">
              <a:off x="2556158" y="3205017"/>
              <a:ext cx="143060" cy="24646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直線接點 83"/>
            <p:cNvCxnSpPr>
              <a:cxnSpLocks/>
            </p:cNvCxnSpPr>
            <p:nvPr/>
          </p:nvCxnSpPr>
          <p:spPr>
            <a:xfrm flipH="1" flipV="1">
              <a:off x="2541851" y="3257489"/>
              <a:ext cx="197105" cy="168547"/>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0359" name="群組 96"/>
          <p:cNvGrpSpPr>
            <a:grpSpLocks/>
          </p:cNvGrpSpPr>
          <p:nvPr/>
        </p:nvGrpSpPr>
        <p:grpSpPr bwMode="auto">
          <a:xfrm>
            <a:off x="4230688" y="2706688"/>
            <a:ext cx="1292225" cy="608012"/>
            <a:chOff x="4230632" y="2706255"/>
            <a:chExt cx="1293002" cy="609132"/>
          </a:xfrm>
        </p:grpSpPr>
        <p:sp>
          <p:nvSpPr>
            <p:cNvPr id="92" name="橢圓 91"/>
            <p:cNvSpPr/>
            <p:nvPr/>
          </p:nvSpPr>
          <p:spPr>
            <a:xfrm>
              <a:off x="4230632" y="3186563"/>
              <a:ext cx="114369" cy="1288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5" name="手繪多邊形: 圖案 84"/>
            <p:cNvSpPr/>
            <p:nvPr/>
          </p:nvSpPr>
          <p:spPr>
            <a:xfrm>
              <a:off x="4332293" y="2919372"/>
              <a:ext cx="424117" cy="332398"/>
            </a:xfrm>
            <a:custGeom>
              <a:avLst/>
              <a:gdLst>
                <a:gd name="connsiteX0" fmla="*/ 0 w 424872"/>
                <a:gd name="connsiteY0" fmla="*/ 332509 h 332509"/>
                <a:gd name="connsiteX1" fmla="*/ 258618 w 424872"/>
                <a:gd name="connsiteY1" fmla="*/ 323273 h 332509"/>
                <a:gd name="connsiteX2" fmla="*/ 286327 w 424872"/>
                <a:gd name="connsiteY2" fmla="*/ 314036 h 332509"/>
                <a:gd name="connsiteX3" fmla="*/ 304800 w 424872"/>
                <a:gd name="connsiteY3" fmla="*/ 286327 h 332509"/>
                <a:gd name="connsiteX4" fmla="*/ 314036 w 424872"/>
                <a:gd name="connsiteY4" fmla="*/ 230909 h 332509"/>
                <a:gd name="connsiteX5" fmla="*/ 332509 w 424872"/>
                <a:gd name="connsiteY5" fmla="*/ 64654 h 332509"/>
                <a:gd name="connsiteX6" fmla="*/ 350981 w 424872"/>
                <a:gd name="connsiteY6" fmla="*/ 36945 h 332509"/>
                <a:gd name="connsiteX7" fmla="*/ 406400 w 424872"/>
                <a:gd name="connsiteY7" fmla="*/ 9236 h 332509"/>
                <a:gd name="connsiteX8" fmla="*/ 424872 w 424872"/>
                <a:gd name="connsiteY8" fmla="*/ 0 h 33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872" h="332509">
                  <a:moveTo>
                    <a:pt x="0" y="332509"/>
                  </a:moveTo>
                  <a:cubicBezTo>
                    <a:pt x="86206" y="329430"/>
                    <a:pt x="172536" y="328827"/>
                    <a:pt x="258618" y="323273"/>
                  </a:cubicBezTo>
                  <a:cubicBezTo>
                    <a:pt x="268334" y="322646"/>
                    <a:pt x="278724" y="320118"/>
                    <a:pt x="286327" y="314036"/>
                  </a:cubicBezTo>
                  <a:cubicBezTo>
                    <a:pt x="294995" y="307101"/>
                    <a:pt x="298642" y="295563"/>
                    <a:pt x="304800" y="286327"/>
                  </a:cubicBezTo>
                  <a:cubicBezTo>
                    <a:pt x="307879" y="267854"/>
                    <a:pt x="312261" y="249552"/>
                    <a:pt x="314036" y="230909"/>
                  </a:cubicBezTo>
                  <a:cubicBezTo>
                    <a:pt x="315803" y="212357"/>
                    <a:pt x="310343" y="108988"/>
                    <a:pt x="332509" y="64654"/>
                  </a:cubicBezTo>
                  <a:cubicBezTo>
                    <a:pt x="337473" y="54725"/>
                    <a:pt x="343132" y="44794"/>
                    <a:pt x="350981" y="36945"/>
                  </a:cubicBezTo>
                  <a:cubicBezTo>
                    <a:pt x="371739" y="16187"/>
                    <a:pt x="381362" y="19251"/>
                    <a:pt x="406400" y="9236"/>
                  </a:cubicBezTo>
                  <a:cubicBezTo>
                    <a:pt x="412792" y="6679"/>
                    <a:pt x="418715" y="3079"/>
                    <a:pt x="424872"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6" name="手繪多邊形: 圖案 85"/>
            <p:cNvSpPr/>
            <p:nvPr/>
          </p:nvSpPr>
          <p:spPr>
            <a:xfrm>
              <a:off x="4746879" y="2706255"/>
              <a:ext cx="314514" cy="213117"/>
            </a:xfrm>
            <a:custGeom>
              <a:avLst/>
              <a:gdLst>
                <a:gd name="connsiteX0" fmla="*/ 0 w 314036"/>
                <a:gd name="connsiteY0" fmla="*/ 212436 h 212436"/>
                <a:gd name="connsiteX1" fmla="*/ 18473 w 314036"/>
                <a:gd name="connsiteY1" fmla="*/ 166254 h 212436"/>
                <a:gd name="connsiteX2" fmla="*/ 36945 w 314036"/>
                <a:gd name="connsiteY2" fmla="*/ 110836 h 212436"/>
                <a:gd name="connsiteX3" fmla="*/ 46182 w 314036"/>
                <a:gd name="connsiteY3" fmla="*/ 83127 h 212436"/>
                <a:gd name="connsiteX4" fmla="*/ 55418 w 314036"/>
                <a:gd name="connsiteY4" fmla="*/ 55418 h 212436"/>
                <a:gd name="connsiteX5" fmla="*/ 64654 w 314036"/>
                <a:gd name="connsiteY5" fmla="*/ 18472 h 212436"/>
                <a:gd name="connsiteX6" fmla="*/ 92364 w 314036"/>
                <a:gd name="connsiteY6" fmla="*/ 0 h 212436"/>
                <a:gd name="connsiteX7" fmla="*/ 138545 w 314036"/>
                <a:gd name="connsiteY7" fmla="*/ 46181 h 212436"/>
                <a:gd name="connsiteX8" fmla="*/ 147782 w 314036"/>
                <a:gd name="connsiteY8" fmla="*/ 73890 h 212436"/>
                <a:gd name="connsiteX9" fmla="*/ 203200 w 314036"/>
                <a:gd name="connsiteY9" fmla="*/ 120072 h 212436"/>
                <a:gd name="connsiteX10" fmla="*/ 267854 w 314036"/>
                <a:gd name="connsiteY10" fmla="*/ 138545 h 212436"/>
                <a:gd name="connsiteX11" fmla="*/ 314036 w 314036"/>
                <a:gd name="connsiteY11" fmla="*/ 166254 h 21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036" h="212436">
                  <a:moveTo>
                    <a:pt x="0" y="212436"/>
                  </a:moveTo>
                  <a:cubicBezTo>
                    <a:pt x="6158" y="197042"/>
                    <a:pt x="12807" y="181836"/>
                    <a:pt x="18473" y="166254"/>
                  </a:cubicBezTo>
                  <a:cubicBezTo>
                    <a:pt x="25127" y="147954"/>
                    <a:pt x="30787" y="129309"/>
                    <a:pt x="36945" y="110836"/>
                  </a:cubicBezTo>
                  <a:lnTo>
                    <a:pt x="46182" y="83127"/>
                  </a:lnTo>
                  <a:cubicBezTo>
                    <a:pt x="49261" y="73891"/>
                    <a:pt x="53057" y="64863"/>
                    <a:pt x="55418" y="55418"/>
                  </a:cubicBezTo>
                  <a:cubicBezTo>
                    <a:pt x="58497" y="43103"/>
                    <a:pt x="57612" y="29034"/>
                    <a:pt x="64654" y="18472"/>
                  </a:cubicBezTo>
                  <a:cubicBezTo>
                    <a:pt x="70812" y="9236"/>
                    <a:pt x="83127" y="6157"/>
                    <a:pt x="92364" y="0"/>
                  </a:cubicBezTo>
                  <a:cubicBezTo>
                    <a:pt x="120074" y="18473"/>
                    <a:pt x="123151" y="15392"/>
                    <a:pt x="138545" y="46181"/>
                  </a:cubicBezTo>
                  <a:cubicBezTo>
                    <a:pt x="142899" y="54889"/>
                    <a:pt x="142381" y="65789"/>
                    <a:pt x="147782" y="73890"/>
                  </a:cubicBezTo>
                  <a:cubicBezTo>
                    <a:pt x="157998" y="89213"/>
                    <a:pt x="186159" y="111551"/>
                    <a:pt x="203200" y="120072"/>
                  </a:cubicBezTo>
                  <a:cubicBezTo>
                    <a:pt x="216455" y="126700"/>
                    <a:pt x="256010" y="135584"/>
                    <a:pt x="267854" y="138545"/>
                  </a:cubicBezTo>
                  <a:cubicBezTo>
                    <a:pt x="301292" y="160837"/>
                    <a:pt x="285635" y="152053"/>
                    <a:pt x="314036" y="16625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7" name="手繪多邊形: 圖案 86"/>
            <p:cNvSpPr/>
            <p:nvPr/>
          </p:nvSpPr>
          <p:spPr>
            <a:xfrm>
              <a:off x="5061393" y="2873249"/>
              <a:ext cx="443179" cy="165404"/>
            </a:xfrm>
            <a:custGeom>
              <a:avLst/>
              <a:gdLst>
                <a:gd name="connsiteX0" fmla="*/ 0 w 443678"/>
                <a:gd name="connsiteY0" fmla="*/ 0 h 166255"/>
                <a:gd name="connsiteX1" fmla="*/ 46182 w 443678"/>
                <a:gd name="connsiteY1" fmla="*/ 27709 h 166255"/>
                <a:gd name="connsiteX2" fmla="*/ 64655 w 443678"/>
                <a:gd name="connsiteY2" fmla="*/ 83127 h 166255"/>
                <a:gd name="connsiteX3" fmla="*/ 110837 w 443678"/>
                <a:gd name="connsiteY3" fmla="*/ 129309 h 166255"/>
                <a:gd name="connsiteX4" fmla="*/ 166255 w 443678"/>
                <a:gd name="connsiteY4" fmla="*/ 166255 h 166255"/>
                <a:gd name="connsiteX5" fmla="*/ 341746 w 443678"/>
                <a:gd name="connsiteY5" fmla="*/ 157018 h 166255"/>
                <a:gd name="connsiteX6" fmla="*/ 387928 w 443678"/>
                <a:gd name="connsiteY6" fmla="*/ 110836 h 166255"/>
                <a:gd name="connsiteX7" fmla="*/ 415637 w 443678"/>
                <a:gd name="connsiteY7" fmla="*/ 73891 h 166255"/>
                <a:gd name="connsiteX8" fmla="*/ 443346 w 443678"/>
                <a:gd name="connsiteY8" fmla="*/ 18473 h 166255"/>
                <a:gd name="connsiteX9" fmla="*/ 443346 w 443678"/>
                <a:gd name="connsiteY9" fmla="*/ 9236 h 1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78" h="166255">
                  <a:moveTo>
                    <a:pt x="0" y="0"/>
                  </a:moveTo>
                  <a:cubicBezTo>
                    <a:pt x="15394" y="9236"/>
                    <a:pt x="35160" y="13538"/>
                    <a:pt x="46182" y="27709"/>
                  </a:cubicBezTo>
                  <a:cubicBezTo>
                    <a:pt x="58137" y="43079"/>
                    <a:pt x="53854" y="66925"/>
                    <a:pt x="64655" y="83127"/>
                  </a:cubicBezTo>
                  <a:cubicBezTo>
                    <a:pt x="98522" y="133927"/>
                    <a:pt x="64655" y="90824"/>
                    <a:pt x="110837" y="129309"/>
                  </a:cubicBezTo>
                  <a:cubicBezTo>
                    <a:pt x="156962" y="167746"/>
                    <a:pt x="117559" y="150022"/>
                    <a:pt x="166255" y="166255"/>
                  </a:cubicBezTo>
                  <a:cubicBezTo>
                    <a:pt x="224752" y="163176"/>
                    <a:pt x="283705" y="164933"/>
                    <a:pt x="341746" y="157018"/>
                  </a:cubicBezTo>
                  <a:cubicBezTo>
                    <a:pt x="365137" y="153828"/>
                    <a:pt x="376853" y="126341"/>
                    <a:pt x="387928" y="110836"/>
                  </a:cubicBezTo>
                  <a:cubicBezTo>
                    <a:pt x="396875" y="98310"/>
                    <a:pt x="406690" y="86417"/>
                    <a:pt x="415637" y="73891"/>
                  </a:cubicBezTo>
                  <a:cubicBezTo>
                    <a:pt x="433000" y="49582"/>
                    <a:pt x="436308" y="46625"/>
                    <a:pt x="443346" y="18473"/>
                  </a:cubicBezTo>
                  <a:cubicBezTo>
                    <a:pt x="444093" y="15486"/>
                    <a:pt x="443346" y="12315"/>
                    <a:pt x="443346" y="923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8" name="手繪多邊形: 圖案 87"/>
            <p:cNvSpPr/>
            <p:nvPr/>
          </p:nvSpPr>
          <p:spPr>
            <a:xfrm>
              <a:off x="5441034" y="2900287"/>
              <a:ext cx="82600" cy="65207"/>
            </a:xfrm>
            <a:custGeom>
              <a:avLst/>
              <a:gdLst>
                <a:gd name="connsiteX0" fmla="*/ 0 w 83127"/>
                <a:gd name="connsiteY0" fmla="*/ 0 h 64655"/>
                <a:gd name="connsiteX1" fmla="*/ 64654 w 83127"/>
                <a:gd name="connsiteY1" fmla="*/ 9237 h 64655"/>
                <a:gd name="connsiteX2" fmla="*/ 83127 w 83127"/>
                <a:gd name="connsiteY2" fmla="*/ 64655 h 64655"/>
              </a:gdLst>
              <a:ahLst/>
              <a:cxnLst>
                <a:cxn ang="0">
                  <a:pos x="connsiteX0" y="connsiteY0"/>
                </a:cxn>
                <a:cxn ang="0">
                  <a:pos x="connsiteX1" y="connsiteY1"/>
                </a:cxn>
                <a:cxn ang="0">
                  <a:pos x="connsiteX2" y="connsiteY2"/>
                </a:cxn>
              </a:cxnLst>
              <a:rect l="l" t="t" r="r" b="b"/>
              <a:pathLst>
                <a:path w="83127" h="64655">
                  <a:moveTo>
                    <a:pt x="0" y="0"/>
                  </a:moveTo>
                  <a:cubicBezTo>
                    <a:pt x="21551" y="3079"/>
                    <a:pt x="47470" y="-4129"/>
                    <a:pt x="64654" y="9237"/>
                  </a:cubicBezTo>
                  <a:cubicBezTo>
                    <a:pt x="80024" y="21192"/>
                    <a:pt x="83127" y="64655"/>
                    <a:pt x="83127" y="6465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grpSp>
        <p:nvGrpSpPr>
          <p:cNvPr id="270360" name="群組 97"/>
          <p:cNvGrpSpPr>
            <a:grpSpLocks/>
          </p:cNvGrpSpPr>
          <p:nvPr/>
        </p:nvGrpSpPr>
        <p:grpSpPr bwMode="auto">
          <a:xfrm>
            <a:off x="6578600" y="2244725"/>
            <a:ext cx="1292225" cy="609600"/>
            <a:chOff x="4230632" y="2706255"/>
            <a:chExt cx="1293002" cy="609132"/>
          </a:xfrm>
        </p:grpSpPr>
        <p:sp>
          <p:nvSpPr>
            <p:cNvPr id="99" name="橢圓 98"/>
            <p:cNvSpPr/>
            <p:nvPr/>
          </p:nvSpPr>
          <p:spPr>
            <a:xfrm>
              <a:off x="4230632" y="3186899"/>
              <a:ext cx="114369" cy="1284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0" name="手繪多邊形: 圖案 99"/>
            <p:cNvSpPr/>
            <p:nvPr/>
          </p:nvSpPr>
          <p:spPr>
            <a:xfrm>
              <a:off x="4332293" y="2918817"/>
              <a:ext cx="424118" cy="333119"/>
            </a:xfrm>
            <a:custGeom>
              <a:avLst/>
              <a:gdLst>
                <a:gd name="connsiteX0" fmla="*/ 0 w 424872"/>
                <a:gd name="connsiteY0" fmla="*/ 332509 h 332509"/>
                <a:gd name="connsiteX1" fmla="*/ 258618 w 424872"/>
                <a:gd name="connsiteY1" fmla="*/ 323273 h 332509"/>
                <a:gd name="connsiteX2" fmla="*/ 286327 w 424872"/>
                <a:gd name="connsiteY2" fmla="*/ 314036 h 332509"/>
                <a:gd name="connsiteX3" fmla="*/ 304800 w 424872"/>
                <a:gd name="connsiteY3" fmla="*/ 286327 h 332509"/>
                <a:gd name="connsiteX4" fmla="*/ 314036 w 424872"/>
                <a:gd name="connsiteY4" fmla="*/ 230909 h 332509"/>
                <a:gd name="connsiteX5" fmla="*/ 332509 w 424872"/>
                <a:gd name="connsiteY5" fmla="*/ 64654 h 332509"/>
                <a:gd name="connsiteX6" fmla="*/ 350981 w 424872"/>
                <a:gd name="connsiteY6" fmla="*/ 36945 h 332509"/>
                <a:gd name="connsiteX7" fmla="*/ 406400 w 424872"/>
                <a:gd name="connsiteY7" fmla="*/ 9236 h 332509"/>
                <a:gd name="connsiteX8" fmla="*/ 424872 w 424872"/>
                <a:gd name="connsiteY8" fmla="*/ 0 h 33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872" h="332509">
                  <a:moveTo>
                    <a:pt x="0" y="332509"/>
                  </a:moveTo>
                  <a:cubicBezTo>
                    <a:pt x="86206" y="329430"/>
                    <a:pt x="172536" y="328827"/>
                    <a:pt x="258618" y="323273"/>
                  </a:cubicBezTo>
                  <a:cubicBezTo>
                    <a:pt x="268334" y="322646"/>
                    <a:pt x="278724" y="320118"/>
                    <a:pt x="286327" y="314036"/>
                  </a:cubicBezTo>
                  <a:cubicBezTo>
                    <a:pt x="294995" y="307101"/>
                    <a:pt x="298642" y="295563"/>
                    <a:pt x="304800" y="286327"/>
                  </a:cubicBezTo>
                  <a:cubicBezTo>
                    <a:pt x="307879" y="267854"/>
                    <a:pt x="312261" y="249552"/>
                    <a:pt x="314036" y="230909"/>
                  </a:cubicBezTo>
                  <a:cubicBezTo>
                    <a:pt x="315803" y="212357"/>
                    <a:pt x="310343" y="108988"/>
                    <a:pt x="332509" y="64654"/>
                  </a:cubicBezTo>
                  <a:cubicBezTo>
                    <a:pt x="337473" y="54725"/>
                    <a:pt x="343132" y="44794"/>
                    <a:pt x="350981" y="36945"/>
                  </a:cubicBezTo>
                  <a:cubicBezTo>
                    <a:pt x="371739" y="16187"/>
                    <a:pt x="381362" y="19251"/>
                    <a:pt x="406400" y="9236"/>
                  </a:cubicBezTo>
                  <a:cubicBezTo>
                    <a:pt x="412792" y="6679"/>
                    <a:pt x="418715" y="3079"/>
                    <a:pt x="424872"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1" name="手繪多邊形: 圖案 100"/>
            <p:cNvSpPr/>
            <p:nvPr/>
          </p:nvSpPr>
          <p:spPr>
            <a:xfrm>
              <a:off x="4746880" y="2706255"/>
              <a:ext cx="314514" cy="212562"/>
            </a:xfrm>
            <a:custGeom>
              <a:avLst/>
              <a:gdLst>
                <a:gd name="connsiteX0" fmla="*/ 0 w 314036"/>
                <a:gd name="connsiteY0" fmla="*/ 212436 h 212436"/>
                <a:gd name="connsiteX1" fmla="*/ 18473 w 314036"/>
                <a:gd name="connsiteY1" fmla="*/ 166254 h 212436"/>
                <a:gd name="connsiteX2" fmla="*/ 36945 w 314036"/>
                <a:gd name="connsiteY2" fmla="*/ 110836 h 212436"/>
                <a:gd name="connsiteX3" fmla="*/ 46182 w 314036"/>
                <a:gd name="connsiteY3" fmla="*/ 83127 h 212436"/>
                <a:gd name="connsiteX4" fmla="*/ 55418 w 314036"/>
                <a:gd name="connsiteY4" fmla="*/ 55418 h 212436"/>
                <a:gd name="connsiteX5" fmla="*/ 64654 w 314036"/>
                <a:gd name="connsiteY5" fmla="*/ 18472 h 212436"/>
                <a:gd name="connsiteX6" fmla="*/ 92364 w 314036"/>
                <a:gd name="connsiteY6" fmla="*/ 0 h 212436"/>
                <a:gd name="connsiteX7" fmla="*/ 138545 w 314036"/>
                <a:gd name="connsiteY7" fmla="*/ 46181 h 212436"/>
                <a:gd name="connsiteX8" fmla="*/ 147782 w 314036"/>
                <a:gd name="connsiteY8" fmla="*/ 73890 h 212436"/>
                <a:gd name="connsiteX9" fmla="*/ 203200 w 314036"/>
                <a:gd name="connsiteY9" fmla="*/ 120072 h 212436"/>
                <a:gd name="connsiteX10" fmla="*/ 267854 w 314036"/>
                <a:gd name="connsiteY10" fmla="*/ 138545 h 212436"/>
                <a:gd name="connsiteX11" fmla="*/ 314036 w 314036"/>
                <a:gd name="connsiteY11" fmla="*/ 166254 h 21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036" h="212436">
                  <a:moveTo>
                    <a:pt x="0" y="212436"/>
                  </a:moveTo>
                  <a:cubicBezTo>
                    <a:pt x="6158" y="197042"/>
                    <a:pt x="12807" y="181836"/>
                    <a:pt x="18473" y="166254"/>
                  </a:cubicBezTo>
                  <a:cubicBezTo>
                    <a:pt x="25127" y="147954"/>
                    <a:pt x="30787" y="129309"/>
                    <a:pt x="36945" y="110836"/>
                  </a:cubicBezTo>
                  <a:lnTo>
                    <a:pt x="46182" y="83127"/>
                  </a:lnTo>
                  <a:cubicBezTo>
                    <a:pt x="49261" y="73891"/>
                    <a:pt x="53057" y="64863"/>
                    <a:pt x="55418" y="55418"/>
                  </a:cubicBezTo>
                  <a:cubicBezTo>
                    <a:pt x="58497" y="43103"/>
                    <a:pt x="57612" y="29034"/>
                    <a:pt x="64654" y="18472"/>
                  </a:cubicBezTo>
                  <a:cubicBezTo>
                    <a:pt x="70812" y="9236"/>
                    <a:pt x="83127" y="6157"/>
                    <a:pt x="92364" y="0"/>
                  </a:cubicBezTo>
                  <a:cubicBezTo>
                    <a:pt x="120074" y="18473"/>
                    <a:pt x="123151" y="15392"/>
                    <a:pt x="138545" y="46181"/>
                  </a:cubicBezTo>
                  <a:cubicBezTo>
                    <a:pt x="142899" y="54889"/>
                    <a:pt x="142381" y="65789"/>
                    <a:pt x="147782" y="73890"/>
                  </a:cubicBezTo>
                  <a:cubicBezTo>
                    <a:pt x="157998" y="89213"/>
                    <a:pt x="186159" y="111551"/>
                    <a:pt x="203200" y="120072"/>
                  </a:cubicBezTo>
                  <a:cubicBezTo>
                    <a:pt x="216455" y="126700"/>
                    <a:pt x="256010" y="135584"/>
                    <a:pt x="267854" y="138545"/>
                  </a:cubicBezTo>
                  <a:cubicBezTo>
                    <a:pt x="301292" y="160837"/>
                    <a:pt x="285635" y="152053"/>
                    <a:pt x="314036" y="166254"/>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2" name="手繪多邊形: 圖案 101"/>
            <p:cNvSpPr/>
            <p:nvPr/>
          </p:nvSpPr>
          <p:spPr>
            <a:xfrm>
              <a:off x="5061394" y="2872815"/>
              <a:ext cx="443178" cy="166559"/>
            </a:xfrm>
            <a:custGeom>
              <a:avLst/>
              <a:gdLst>
                <a:gd name="connsiteX0" fmla="*/ 0 w 443678"/>
                <a:gd name="connsiteY0" fmla="*/ 0 h 166255"/>
                <a:gd name="connsiteX1" fmla="*/ 46182 w 443678"/>
                <a:gd name="connsiteY1" fmla="*/ 27709 h 166255"/>
                <a:gd name="connsiteX2" fmla="*/ 64655 w 443678"/>
                <a:gd name="connsiteY2" fmla="*/ 83127 h 166255"/>
                <a:gd name="connsiteX3" fmla="*/ 110837 w 443678"/>
                <a:gd name="connsiteY3" fmla="*/ 129309 h 166255"/>
                <a:gd name="connsiteX4" fmla="*/ 166255 w 443678"/>
                <a:gd name="connsiteY4" fmla="*/ 166255 h 166255"/>
                <a:gd name="connsiteX5" fmla="*/ 341746 w 443678"/>
                <a:gd name="connsiteY5" fmla="*/ 157018 h 166255"/>
                <a:gd name="connsiteX6" fmla="*/ 387928 w 443678"/>
                <a:gd name="connsiteY6" fmla="*/ 110836 h 166255"/>
                <a:gd name="connsiteX7" fmla="*/ 415637 w 443678"/>
                <a:gd name="connsiteY7" fmla="*/ 73891 h 166255"/>
                <a:gd name="connsiteX8" fmla="*/ 443346 w 443678"/>
                <a:gd name="connsiteY8" fmla="*/ 18473 h 166255"/>
                <a:gd name="connsiteX9" fmla="*/ 443346 w 443678"/>
                <a:gd name="connsiteY9" fmla="*/ 9236 h 1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78" h="166255">
                  <a:moveTo>
                    <a:pt x="0" y="0"/>
                  </a:moveTo>
                  <a:cubicBezTo>
                    <a:pt x="15394" y="9236"/>
                    <a:pt x="35160" y="13538"/>
                    <a:pt x="46182" y="27709"/>
                  </a:cubicBezTo>
                  <a:cubicBezTo>
                    <a:pt x="58137" y="43079"/>
                    <a:pt x="53854" y="66925"/>
                    <a:pt x="64655" y="83127"/>
                  </a:cubicBezTo>
                  <a:cubicBezTo>
                    <a:pt x="98522" y="133927"/>
                    <a:pt x="64655" y="90824"/>
                    <a:pt x="110837" y="129309"/>
                  </a:cubicBezTo>
                  <a:cubicBezTo>
                    <a:pt x="156962" y="167746"/>
                    <a:pt x="117559" y="150022"/>
                    <a:pt x="166255" y="166255"/>
                  </a:cubicBezTo>
                  <a:cubicBezTo>
                    <a:pt x="224752" y="163176"/>
                    <a:pt x="283705" y="164933"/>
                    <a:pt x="341746" y="157018"/>
                  </a:cubicBezTo>
                  <a:cubicBezTo>
                    <a:pt x="365137" y="153828"/>
                    <a:pt x="376853" y="126341"/>
                    <a:pt x="387928" y="110836"/>
                  </a:cubicBezTo>
                  <a:cubicBezTo>
                    <a:pt x="396875" y="98310"/>
                    <a:pt x="406690" y="86417"/>
                    <a:pt x="415637" y="73891"/>
                  </a:cubicBezTo>
                  <a:cubicBezTo>
                    <a:pt x="433000" y="49582"/>
                    <a:pt x="436308" y="46625"/>
                    <a:pt x="443346" y="18473"/>
                  </a:cubicBezTo>
                  <a:cubicBezTo>
                    <a:pt x="444093" y="15486"/>
                    <a:pt x="443346" y="12315"/>
                    <a:pt x="443346" y="9236"/>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3" name="手繪多邊形: 圖案 102"/>
            <p:cNvSpPr/>
            <p:nvPr/>
          </p:nvSpPr>
          <p:spPr>
            <a:xfrm>
              <a:off x="5441034" y="2899781"/>
              <a:ext cx="82600" cy="65038"/>
            </a:xfrm>
            <a:custGeom>
              <a:avLst/>
              <a:gdLst>
                <a:gd name="connsiteX0" fmla="*/ 0 w 83127"/>
                <a:gd name="connsiteY0" fmla="*/ 0 h 64655"/>
                <a:gd name="connsiteX1" fmla="*/ 64654 w 83127"/>
                <a:gd name="connsiteY1" fmla="*/ 9237 h 64655"/>
                <a:gd name="connsiteX2" fmla="*/ 83127 w 83127"/>
                <a:gd name="connsiteY2" fmla="*/ 64655 h 64655"/>
              </a:gdLst>
              <a:ahLst/>
              <a:cxnLst>
                <a:cxn ang="0">
                  <a:pos x="connsiteX0" y="connsiteY0"/>
                </a:cxn>
                <a:cxn ang="0">
                  <a:pos x="connsiteX1" y="connsiteY1"/>
                </a:cxn>
                <a:cxn ang="0">
                  <a:pos x="connsiteX2" y="connsiteY2"/>
                </a:cxn>
              </a:cxnLst>
              <a:rect l="l" t="t" r="r" b="b"/>
              <a:pathLst>
                <a:path w="83127" h="64655">
                  <a:moveTo>
                    <a:pt x="0" y="0"/>
                  </a:moveTo>
                  <a:cubicBezTo>
                    <a:pt x="21551" y="3079"/>
                    <a:pt x="47470" y="-4129"/>
                    <a:pt x="64654" y="9237"/>
                  </a:cubicBezTo>
                  <a:cubicBezTo>
                    <a:pt x="80024" y="21192"/>
                    <a:pt x="83127" y="64655"/>
                    <a:pt x="83127" y="64655"/>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sp>
        <p:nvSpPr>
          <p:cNvPr id="47" name="等腰三角形 46"/>
          <p:cNvSpPr/>
          <p:nvPr/>
        </p:nvSpPr>
        <p:spPr>
          <a:xfrm>
            <a:off x="900113" y="2008188"/>
            <a:ext cx="287337" cy="236537"/>
          </a:xfrm>
          <a:prstGeom prst="triangl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
        <p:nvSpPr>
          <p:cNvPr id="270362" name="文字方塊 47"/>
          <p:cNvSpPr txBox="1">
            <a:spLocks noChangeArrowheads="1"/>
          </p:cNvSpPr>
          <p:nvPr/>
        </p:nvSpPr>
        <p:spPr bwMode="auto">
          <a:xfrm>
            <a:off x="1201738" y="1928813"/>
            <a:ext cx="1025525" cy="400050"/>
          </a:xfrm>
          <a:prstGeom prst="rect">
            <a:avLst/>
          </a:prstGeom>
          <a:noFill/>
          <a:ln w="9525">
            <a:noFill/>
            <a:miter lim="800000"/>
            <a:headEnd/>
            <a:tailEnd/>
          </a:ln>
        </p:spPr>
        <p:txBody>
          <a:bodyPr>
            <a:spAutoFit/>
          </a:bodyPr>
          <a:lstStyle/>
          <a:p>
            <a:r>
              <a:rPr lang="zh-TW" altLang="en-US" sz="2000" b="1">
                <a:solidFill>
                  <a:srgbClr val="C95C49"/>
                </a:solidFill>
                <a:latin typeface="微軟正黑體" pitchFamily="34" charset="-120"/>
                <a:ea typeface="微軟正黑體" pitchFamily="34" charset="-120"/>
              </a:rPr>
              <a:t>檢查點</a:t>
            </a:r>
          </a:p>
        </p:txBody>
      </p:sp>
      <p:sp>
        <p:nvSpPr>
          <p:cNvPr id="50" name="矩形 49"/>
          <p:cNvSpPr/>
          <p:nvPr/>
        </p:nvSpPr>
        <p:spPr>
          <a:xfrm>
            <a:off x="1239838" y="2617788"/>
            <a:ext cx="2122487" cy="404653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2.5E-6 -3.7037E-7 L 0.28334 -0.06782 " pathEditMode="relative" rAng="0" ptsTypes="AA">
                                      <p:cBhvr>
                                        <p:cTn id="11" dur="500" fill="hold"/>
                                        <p:tgtEl>
                                          <p:spTgt spid="50"/>
                                        </p:tgtEl>
                                        <p:attrNameLst>
                                          <p:attrName>ppt_x</p:attrName>
                                          <p:attrName>ppt_y</p:attrName>
                                        </p:attrNameLst>
                                      </p:cBhvr>
                                      <p:rCtr x="14167" y="-3403"/>
                                    </p:animMotion>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grpId="0" nodeType="clickEffect">
                                  <p:stCondLst>
                                    <p:cond delay="0"/>
                                  </p:stCondLst>
                                  <p:childTnLst>
                                    <p:animMotion origin="layout" path="M 0.28334 -0.06875 L 0.56858 -0.14653 " pathEditMode="relative" rAng="0" ptsTypes="AA">
                                      <p:cBhvr>
                                        <p:cTn id="15" dur="500" fill="hold"/>
                                        <p:tgtEl>
                                          <p:spTgt spid="50"/>
                                        </p:tgtEl>
                                        <p:attrNameLst>
                                          <p:attrName>ppt_x</p:attrName>
                                          <p:attrName>ppt_y</p:attrName>
                                        </p:attrNameLst>
                                      </p:cBhvr>
                                      <p:rCtr x="14253" y="-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0" grpId="2" animBg="1"/>
    </p:bldLst>
  </p:timing>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等腰三角形 7"/>
          <p:cNvSpPr/>
          <p:nvPr/>
        </p:nvSpPr>
        <p:spPr>
          <a:xfrm>
            <a:off x="833438" y="2890838"/>
            <a:ext cx="357187" cy="298450"/>
          </a:xfrm>
          <a:prstGeom prst="triangl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cxnSp>
        <p:nvCxnSpPr>
          <p:cNvPr id="11" name="接點: 肘形 10"/>
          <p:cNvCxnSpPr>
            <a:cxnSpLocks/>
            <a:endCxn id="8" idx="3"/>
          </p:cNvCxnSpPr>
          <p:nvPr/>
        </p:nvCxnSpPr>
        <p:spPr>
          <a:xfrm flipV="1">
            <a:off x="-193675" y="3189288"/>
            <a:ext cx="1204913" cy="88900"/>
          </a:xfrm>
          <a:prstGeom prst="bentConnector2">
            <a:avLst/>
          </a:prstGeom>
          <a:ln w="76200"/>
        </p:spPr>
        <p:style>
          <a:lnRef idx="3">
            <a:schemeClr val="dk1"/>
          </a:lnRef>
          <a:fillRef idx="0">
            <a:schemeClr val="dk1"/>
          </a:fillRef>
          <a:effectRef idx="2">
            <a:schemeClr val="dk1"/>
          </a:effectRef>
          <a:fontRef idx="minor">
            <a:schemeClr val="tx1"/>
          </a:fontRef>
        </p:style>
      </p:cxnSp>
      <p:sp>
        <p:nvSpPr>
          <p:cNvPr id="271364" name="文字方塊 12"/>
          <p:cNvSpPr txBox="1">
            <a:spLocks noChangeArrowheads="1"/>
          </p:cNvSpPr>
          <p:nvPr/>
        </p:nvSpPr>
        <p:spPr bwMode="auto">
          <a:xfrm>
            <a:off x="3924300" y="2665413"/>
            <a:ext cx="2070100" cy="523875"/>
          </a:xfrm>
          <a:prstGeom prst="rect">
            <a:avLst/>
          </a:prstGeom>
          <a:noFill/>
          <a:ln w="9525">
            <a:noFill/>
            <a:miter lim="800000"/>
            <a:headEnd/>
            <a:tailEnd/>
          </a:ln>
        </p:spPr>
        <p:txBody>
          <a:bodyPr>
            <a:spAutoFit/>
          </a:bodyPr>
          <a:lstStyle/>
          <a:p>
            <a:r>
              <a:rPr lang="zh-TW" altLang="en-US" sz="2800" b="1">
                <a:solidFill>
                  <a:srgbClr val="C95C49"/>
                </a:solidFill>
                <a:latin typeface="微軟正黑體" pitchFamily="34" charset="-120"/>
                <a:ea typeface="微軟正黑體" pitchFamily="34" charset="-120"/>
              </a:rPr>
              <a:t>最後階段</a:t>
            </a:r>
          </a:p>
        </p:txBody>
      </p:sp>
      <p:sp>
        <p:nvSpPr>
          <p:cNvPr id="271365" name="文字方塊 13"/>
          <p:cNvSpPr txBox="1">
            <a:spLocks noChangeArrowheads="1"/>
          </p:cNvSpPr>
          <p:nvPr/>
        </p:nvSpPr>
        <p:spPr bwMode="auto">
          <a:xfrm rot="376131">
            <a:off x="6337300" y="2208213"/>
            <a:ext cx="2946400" cy="522287"/>
          </a:xfrm>
          <a:prstGeom prst="rect">
            <a:avLst/>
          </a:prstGeom>
          <a:noFill/>
          <a:ln w="9525">
            <a:noFill/>
            <a:miter lim="800000"/>
            <a:headEnd/>
            <a:tailEnd/>
          </a:ln>
        </p:spPr>
        <p:txBody>
          <a:bodyPr>
            <a:spAutoFit/>
          </a:bodyPr>
          <a:lstStyle/>
          <a:p>
            <a:r>
              <a:rPr lang="zh-TW" altLang="en-US" sz="2800" b="1">
                <a:solidFill>
                  <a:srgbClr val="C95C49"/>
                </a:solidFill>
                <a:latin typeface="微軟正黑體" pitchFamily="34" charset="-120"/>
                <a:ea typeface="微軟正黑體" pitchFamily="34" charset="-120"/>
              </a:rPr>
              <a:t>大家到達目標了！</a:t>
            </a:r>
          </a:p>
        </p:txBody>
      </p:sp>
      <p:sp>
        <p:nvSpPr>
          <p:cNvPr id="271366" name="文字方塊 14"/>
          <p:cNvSpPr txBox="1">
            <a:spLocks noChangeArrowheads="1"/>
          </p:cNvSpPr>
          <p:nvPr/>
        </p:nvSpPr>
        <p:spPr bwMode="auto">
          <a:xfrm>
            <a:off x="1458913" y="3073400"/>
            <a:ext cx="1425575" cy="523875"/>
          </a:xfrm>
          <a:prstGeom prst="rect">
            <a:avLst/>
          </a:prstGeom>
          <a:noFill/>
          <a:ln w="9525">
            <a:noFill/>
            <a:miter lim="800000"/>
            <a:headEnd/>
            <a:tailEnd/>
          </a:ln>
        </p:spPr>
        <p:txBody>
          <a:bodyPr>
            <a:spAutoFit/>
          </a:bodyPr>
          <a:lstStyle/>
          <a:p>
            <a:r>
              <a:rPr lang="zh-TW" altLang="en-US" sz="2800" b="1">
                <a:solidFill>
                  <a:srgbClr val="C95C49"/>
                </a:solidFill>
                <a:latin typeface="微軟正黑體" pitchFamily="34" charset="-120"/>
                <a:ea typeface="微軟正黑體" pitchFamily="34" charset="-120"/>
              </a:rPr>
              <a:t>下一步</a:t>
            </a:r>
          </a:p>
        </p:txBody>
      </p:sp>
      <p:sp>
        <p:nvSpPr>
          <p:cNvPr id="271367" name="文字方塊 15"/>
          <p:cNvSpPr txBox="1">
            <a:spLocks noChangeArrowheads="1"/>
          </p:cNvSpPr>
          <p:nvPr/>
        </p:nvSpPr>
        <p:spPr bwMode="auto">
          <a:xfrm>
            <a:off x="1368425" y="3716338"/>
            <a:ext cx="1865313" cy="1708150"/>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下一步是</a:t>
            </a:r>
            <a:r>
              <a:rPr lang="en-US" altLang="zh-TW" sz="1400">
                <a:solidFill>
                  <a:srgbClr val="121212"/>
                </a:solidFill>
                <a:latin typeface="微軟正黑體" pitchFamily="34" charset="-120"/>
                <a:ea typeface="微軟正黑體" pitchFamily="34" charset="-120"/>
              </a:rPr>
              <a:t>……</a:t>
            </a:r>
            <a:r>
              <a:rPr lang="zh-TW" altLang="en-US" sz="1400">
                <a:solidFill>
                  <a:srgbClr val="121212"/>
                </a:solidFill>
                <a:latin typeface="微軟正黑體" pitchFamily="34" charset="-120"/>
                <a:ea typeface="微軟正黑體" pitchFamily="34" charset="-120"/>
              </a:rPr>
              <a:t>然後是再接下去走</a:t>
            </a:r>
            <a:r>
              <a:rPr lang="en-US" altLang="zh-TW" sz="1400">
                <a:solidFill>
                  <a:srgbClr val="121212"/>
                </a:solidFill>
                <a:latin typeface="微軟正黑體" pitchFamily="34" charset="-120"/>
                <a:ea typeface="微軟正黑體" pitchFamily="34" charset="-120"/>
              </a:rPr>
              <a:t>……</a:t>
            </a:r>
          </a:p>
          <a:p>
            <a:pPr>
              <a:lnSpc>
                <a:spcPts val="2100"/>
              </a:lnSpc>
            </a:pPr>
            <a:r>
              <a:rPr lang="zh-TW" altLang="en-US" sz="1400" b="1">
                <a:solidFill>
                  <a:srgbClr val="C95C49"/>
                </a:solidFill>
                <a:latin typeface="微軟正黑體" pitchFamily="34" charset="-120"/>
                <a:ea typeface="微軟正黑體" pitchFamily="34" charset="-120"/>
              </a:rPr>
              <a:t>檢查點：</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大家知道已經完成哪些部分，以及現在處在哪個階段嗎？</a:t>
            </a:r>
          </a:p>
        </p:txBody>
      </p:sp>
      <p:sp>
        <p:nvSpPr>
          <p:cNvPr id="271368" name="文字方塊 16"/>
          <p:cNvSpPr txBox="1">
            <a:spLocks noChangeArrowheads="1"/>
          </p:cNvSpPr>
          <p:nvPr/>
        </p:nvSpPr>
        <p:spPr bwMode="auto">
          <a:xfrm>
            <a:off x="3908425" y="3278188"/>
            <a:ext cx="1916113" cy="1978025"/>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大家快到達目標了。回顧一下，我們已經走了多遠到達目前的位置。</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b="1">
                <a:solidFill>
                  <a:srgbClr val="C95C49"/>
                </a:solidFill>
                <a:latin typeface="微軟正黑體" pitchFamily="34" charset="-120"/>
                <a:ea typeface="微軟正黑體" pitchFamily="34" charset="-120"/>
              </a:rPr>
              <a:t>檢查點：</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大家知道自己學到了多少嗎？</a:t>
            </a:r>
          </a:p>
        </p:txBody>
      </p:sp>
      <p:sp>
        <p:nvSpPr>
          <p:cNvPr id="271369" name="文字方塊 17"/>
          <p:cNvSpPr txBox="1">
            <a:spLocks noChangeArrowheads="1"/>
          </p:cNvSpPr>
          <p:nvPr/>
        </p:nvSpPr>
        <p:spPr bwMode="auto">
          <a:xfrm>
            <a:off x="6472238" y="2890838"/>
            <a:ext cx="1878012" cy="1708150"/>
          </a:xfrm>
          <a:prstGeom prst="rect">
            <a:avLst/>
          </a:prstGeom>
          <a:noFill/>
          <a:ln w="9525">
            <a:noFill/>
            <a:miter lim="800000"/>
            <a:headEnd/>
            <a:tailEnd/>
          </a:ln>
        </p:spPr>
        <p:txBody>
          <a:bodyPr>
            <a:spAutoFit/>
          </a:bodyPr>
          <a:lstStyle/>
          <a:p>
            <a:pPr>
              <a:lnSpc>
                <a:spcPts val="2100"/>
              </a:lnSpc>
            </a:pPr>
            <a:r>
              <a:rPr lang="zh-TW" altLang="en-US" sz="1400">
                <a:solidFill>
                  <a:srgbClr val="121212"/>
                </a:solidFill>
                <a:latin typeface="微軟正黑體" pitchFamily="34" charset="-120"/>
                <a:ea typeface="微軟正黑體" pitchFamily="34" charset="-120"/>
              </a:rPr>
              <a:t>大家做到了！我們學到一些新知識或能力了。</a:t>
            </a:r>
            <a:endParaRPr lang="en-US" altLang="zh-TW" sz="1400">
              <a:solidFill>
                <a:srgbClr val="121212"/>
              </a:solidFill>
              <a:latin typeface="微軟正黑體" pitchFamily="34" charset="-120"/>
              <a:ea typeface="微軟正黑體" pitchFamily="34" charset="-120"/>
            </a:endParaRPr>
          </a:p>
          <a:p>
            <a:pPr>
              <a:lnSpc>
                <a:spcPts val="2100"/>
              </a:lnSpc>
            </a:pPr>
            <a:r>
              <a:rPr lang="zh-TW" altLang="en-US" sz="1400" b="1">
                <a:solidFill>
                  <a:srgbClr val="C95C49"/>
                </a:solidFill>
                <a:latin typeface="微軟正黑體" pitchFamily="34" charset="-120"/>
                <a:ea typeface="微軟正黑體" pitchFamily="34" charset="-120"/>
              </a:rPr>
              <a:t>檢查點：</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solidFill>
                  <a:srgbClr val="C95C49"/>
                </a:solidFill>
                <a:latin typeface="微軟正黑體" pitchFamily="34" charset="-120"/>
                <a:ea typeface="微軟正黑體" pitchFamily="34" charset="-120"/>
              </a:rPr>
              <a:t>大家可以自己重複這個過程嗎？</a:t>
            </a:r>
          </a:p>
        </p:txBody>
      </p:sp>
      <p:sp>
        <p:nvSpPr>
          <p:cNvPr id="33" name="等腰三角形 32"/>
          <p:cNvSpPr/>
          <p:nvPr/>
        </p:nvSpPr>
        <p:spPr>
          <a:xfrm>
            <a:off x="3422650" y="2406650"/>
            <a:ext cx="357188" cy="298450"/>
          </a:xfrm>
          <a:prstGeom prst="triangl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cxnSp>
        <p:nvCxnSpPr>
          <p:cNvPr id="34" name="接點: 肘形 33"/>
          <p:cNvCxnSpPr>
            <a:cxnSpLocks/>
            <a:stCxn id="8" idx="0"/>
            <a:endCxn id="33" idx="3"/>
          </p:cNvCxnSpPr>
          <p:nvPr/>
        </p:nvCxnSpPr>
        <p:spPr>
          <a:xfrm rot="5400000" flipH="1" flipV="1">
            <a:off x="2213769" y="1502569"/>
            <a:ext cx="185738" cy="2590800"/>
          </a:xfrm>
          <a:prstGeom prst="bentConnector3">
            <a:avLst>
              <a:gd name="adj1" fmla="val 50000"/>
            </a:avLst>
          </a:prstGeom>
          <a:ln w="76200"/>
        </p:spPr>
        <p:style>
          <a:lnRef idx="3">
            <a:schemeClr val="dk1"/>
          </a:lnRef>
          <a:fillRef idx="0">
            <a:schemeClr val="dk1"/>
          </a:fillRef>
          <a:effectRef idx="2">
            <a:schemeClr val="dk1"/>
          </a:effectRef>
          <a:fontRef idx="minor">
            <a:schemeClr val="tx1"/>
          </a:fontRef>
        </p:style>
      </p:cxnSp>
      <p:sp>
        <p:nvSpPr>
          <p:cNvPr id="38" name="等腰三角形 37"/>
          <p:cNvSpPr/>
          <p:nvPr/>
        </p:nvSpPr>
        <p:spPr>
          <a:xfrm>
            <a:off x="6015038" y="1931988"/>
            <a:ext cx="357187" cy="298450"/>
          </a:xfrm>
          <a:prstGeom prst="triangl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cxnSp>
        <p:nvCxnSpPr>
          <p:cNvPr id="39" name="接點: 肘形 38"/>
          <p:cNvCxnSpPr>
            <a:cxnSpLocks/>
            <a:stCxn id="33" idx="0"/>
            <a:endCxn id="38" idx="3"/>
          </p:cNvCxnSpPr>
          <p:nvPr/>
        </p:nvCxnSpPr>
        <p:spPr>
          <a:xfrm rot="5400000" flipH="1" flipV="1">
            <a:off x="4810126" y="1022350"/>
            <a:ext cx="176212" cy="2592387"/>
          </a:xfrm>
          <a:prstGeom prst="bentConnector3">
            <a:avLst>
              <a:gd name="adj1" fmla="val 50000"/>
            </a:avLst>
          </a:prstGeom>
          <a:ln w="76200"/>
        </p:spPr>
        <p:style>
          <a:lnRef idx="3">
            <a:schemeClr val="dk1"/>
          </a:lnRef>
          <a:fillRef idx="0">
            <a:schemeClr val="dk1"/>
          </a:fillRef>
          <a:effectRef idx="2">
            <a:schemeClr val="dk1"/>
          </a:effectRef>
          <a:fontRef idx="minor">
            <a:schemeClr val="tx1"/>
          </a:fontRef>
        </p:style>
      </p:cxnSp>
      <p:cxnSp>
        <p:nvCxnSpPr>
          <p:cNvPr id="45" name="接點: 肘形 44"/>
          <p:cNvCxnSpPr>
            <a:cxnSpLocks/>
            <a:stCxn id="38" idx="0"/>
          </p:cNvCxnSpPr>
          <p:nvPr/>
        </p:nvCxnSpPr>
        <p:spPr>
          <a:xfrm rot="5400000" flipH="1" flipV="1">
            <a:off x="7437438" y="581025"/>
            <a:ext cx="107950" cy="2593975"/>
          </a:xfrm>
          <a:prstGeom prst="bentConnector2">
            <a:avLst/>
          </a:prstGeom>
          <a:ln w="76200">
            <a:headEnd type="none" w="med" len="med"/>
            <a:tailEnd type="arrow" w="sm" len="sm"/>
          </a:ln>
        </p:spPr>
        <p:style>
          <a:lnRef idx="3">
            <a:schemeClr val="dk1"/>
          </a:lnRef>
          <a:fillRef idx="0">
            <a:schemeClr val="dk1"/>
          </a:fillRef>
          <a:effectRef idx="2">
            <a:schemeClr val="dk1"/>
          </a:effectRef>
          <a:fontRef idx="minor">
            <a:schemeClr val="tx1"/>
          </a:fontRef>
        </p:style>
      </p:cxnSp>
      <p:grpSp>
        <p:nvGrpSpPr>
          <p:cNvPr id="271375" name="群組 48"/>
          <p:cNvGrpSpPr>
            <a:grpSpLocks/>
          </p:cNvGrpSpPr>
          <p:nvPr/>
        </p:nvGrpSpPr>
        <p:grpSpPr bwMode="auto">
          <a:xfrm>
            <a:off x="1473200" y="1962150"/>
            <a:ext cx="1293813" cy="608013"/>
            <a:chOff x="4230632" y="2706255"/>
            <a:chExt cx="1293002" cy="609132"/>
          </a:xfrm>
        </p:grpSpPr>
        <p:sp>
          <p:nvSpPr>
            <p:cNvPr id="50" name="橢圓 49"/>
            <p:cNvSpPr/>
            <p:nvPr/>
          </p:nvSpPr>
          <p:spPr>
            <a:xfrm>
              <a:off x="4230632" y="3186562"/>
              <a:ext cx="114228" cy="128825"/>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 name="手繪多邊形: 圖案 50"/>
            <p:cNvSpPr/>
            <p:nvPr/>
          </p:nvSpPr>
          <p:spPr>
            <a:xfrm>
              <a:off x="4332168" y="2919372"/>
              <a:ext cx="425183" cy="332399"/>
            </a:xfrm>
            <a:custGeom>
              <a:avLst/>
              <a:gdLst>
                <a:gd name="connsiteX0" fmla="*/ 0 w 424872"/>
                <a:gd name="connsiteY0" fmla="*/ 332509 h 332509"/>
                <a:gd name="connsiteX1" fmla="*/ 258618 w 424872"/>
                <a:gd name="connsiteY1" fmla="*/ 323273 h 332509"/>
                <a:gd name="connsiteX2" fmla="*/ 286327 w 424872"/>
                <a:gd name="connsiteY2" fmla="*/ 314036 h 332509"/>
                <a:gd name="connsiteX3" fmla="*/ 304800 w 424872"/>
                <a:gd name="connsiteY3" fmla="*/ 286327 h 332509"/>
                <a:gd name="connsiteX4" fmla="*/ 314036 w 424872"/>
                <a:gd name="connsiteY4" fmla="*/ 230909 h 332509"/>
                <a:gd name="connsiteX5" fmla="*/ 332509 w 424872"/>
                <a:gd name="connsiteY5" fmla="*/ 64654 h 332509"/>
                <a:gd name="connsiteX6" fmla="*/ 350981 w 424872"/>
                <a:gd name="connsiteY6" fmla="*/ 36945 h 332509"/>
                <a:gd name="connsiteX7" fmla="*/ 406400 w 424872"/>
                <a:gd name="connsiteY7" fmla="*/ 9236 h 332509"/>
                <a:gd name="connsiteX8" fmla="*/ 424872 w 424872"/>
                <a:gd name="connsiteY8" fmla="*/ 0 h 33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872" h="332509">
                  <a:moveTo>
                    <a:pt x="0" y="332509"/>
                  </a:moveTo>
                  <a:cubicBezTo>
                    <a:pt x="86206" y="329430"/>
                    <a:pt x="172536" y="328827"/>
                    <a:pt x="258618" y="323273"/>
                  </a:cubicBezTo>
                  <a:cubicBezTo>
                    <a:pt x="268334" y="322646"/>
                    <a:pt x="278724" y="320118"/>
                    <a:pt x="286327" y="314036"/>
                  </a:cubicBezTo>
                  <a:cubicBezTo>
                    <a:pt x="294995" y="307101"/>
                    <a:pt x="298642" y="295563"/>
                    <a:pt x="304800" y="286327"/>
                  </a:cubicBezTo>
                  <a:cubicBezTo>
                    <a:pt x="307879" y="267854"/>
                    <a:pt x="312261" y="249552"/>
                    <a:pt x="314036" y="230909"/>
                  </a:cubicBezTo>
                  <a:cubicBezTo>
                    <a:pt x="315803" y="212357"/>
                    <a:pt x="310343" y="108988"/>
                    <a:pt x="332509" y="64654"/>
                  </a:cubicBezTo>
                  <a:cubicBezTo>
                    <a:pt x="337473" y="54725"/>
                    <a:pt x="343132" y="44794"/>
                    <a:pt x="350981" y="36945"/>
                  </a:cubicBezTo>
                  <a:cubicBezTo>
                    <a:pt x="371739" y="16187"/>
                    <a:pt x="381362" y="19251"/>
                    <a:pt x="406400" y="9236"/>
                  </a:cubicBezTo>
                  <a:cubicBezTo>
                    <a:pt x="412792" y="6679"/>
                    <a:pt x="418715" y="3079"/>
                    <a:pt x="424872" y="0"/>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手繪多邊形: 圖案 51"/>
            <p:cNvSpPr/>
            <p:nvPr/>
          </p:nvSpPr>
          <p:spPr>
            <a:xfrm>
              <a:off x="4747833" y="2706255"/>
              <a:ext cx="314128" cy="213117"/>
            </a:xfrm>
            <a:custGeom>
              <a:avLst/>
              <a:gdLst>
                <a:gd name="connsiteX0" fmla="*/ 0 w 314036"/>
                <a:gd name="connsiteY0" fmla="*/ 212436 h 212436"/>
                <a:gd name="connsiteX1" fmla="*/ 18473 w 314036"/>
                <a:gd name="connsiteY1" fmla="*/ 166254 h 212436"/>
                <a:gd name="connsiteX2" fmla="*/ 36945 w 314036"/>
                <a:gd name="connsiteY2" fmla="*/ 110836 h 212436"/>
                <a:gd name="connsiteX3" fmla="*/ 46182 w 314036"/>
                <a:gd name="connsiteY3" fmla="*/ 83127 h 212436"/>
                <a:gd name="connsiteX4" fmla="*/ 55418 w 314036"/>
                <a:gd name="connsiteY4" fmla="*/ 55418 h 212436"/>
                <a:gd name="connsiteX5" fmla="*/ 64654 w 314036"/>
                <a:gd name="connsiteY5" fmla="*/ 18472 h 212436"/>
                <a:gd name="connsiteX6" fmla="*/ 92364 w 314036"/>
                <a:gd name="connsiteY6" fmla="*/ 0 h 212436"/>
                <a:gd name="connsiteX7" fmla="*/ 138545 w 314036"/>
                <a:gd name="connsiteY7" fmla="*/ 46181 h 212436"/>
                <a:gd name="connsiteX8" fmla="*/ 147782 w 314036"/>
                <a:gd name="connsiteY8" fmla="*/ 73890 h 212436"/>
                <a:gd name="connsiteX9" fmla="*/ 203200 w 314036"/>
                <a:gd name="connsiteY9" fmla="*/ 120072 h 212436"/>
                <a:gd name="connsiteX10" fmla="*/ 267854 w 314036"/>
                <a:gd name="connsiteY10" fmla="*/ 138545 h 212436"/>
                <a:gd name="connsiteX11" fmla="*/ 314036 w 314036"/>
                <a:gd name="connsiteY11" fmla="*/ 166254 h 21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036" h="212436">
                  <a:moveTo>
                    <a:pt x="0" y="212436"/>
                  </a:moveTo>
                  <a:cubicBezTo>
                    <a:pt x="6158" y="197042"/>
                    <a:pt x="12807" y="181836"/>
                    <a:pt x="18473" y="166254"/>
                  </a:cubicBezTo>
                  <a:cubicBezTo>
                    <a:pt x="25127" y="147954"/>
                    <a:pt x="30787" y="129309"/>
                    <a:pt x="36945" y="110836"/>
                  </a:cubicBezTo>
                  <a:lnTo>
                    <a:pt x="46182" y="83127"/>
                  </a:lnTo>
                  <a:cubicBezTo>
                    <a:pt x="49261" y="73891"/>
                    <a:pt x="53057" y="64863"/>
                    <a:pt x="55418" y="55418"/>
                  </a:cubicBezTo>
                  <a:cubicBezTo>
                    <a:pt x="58497" y="43103"/>
                    <a:pt x="57612" y="29034"/>
                    <a:pt x="64654" y="18472"/>
                  </a:cubicBezTo>
                  <a:cubicBezTo>
                    <a:pt x="70812" y="9236"/>
                    <a:pt x="83127" y="6157"/>
                    <a:pt x="92364" y="0"/>
                  </a:cubicBezTo>
                  <a:cubicBezTo>
                    <a:pt x="120074" y="18473"/>
                    <a:pt x="123151" y="15392"/>
                    <a:pt x="138545" y="46181"/>
                  </a:cubicBezTo>
                  <a:cubicBezTo>
                    <a:pt x="142899" y="54889"/>
                    <a:pt x="142381" y="65789"/>
                    <a:pt x="147782" y="73890"/>
                  </a:cubicBezTo>
                  <a:cubicBezTo>
                    <a:pt x="157998" y="89213"/>
                    <a:pt x="186159" y="111551"/>
                    <a:pt x="203200" y="120072"/>
                  </a:cubicBezTo>
                  <a:cubicBezTo>
                    <a:pt x="216455" y="126700"/>
                    <a:pt x="256010" y="135584"/>
                    <a:pt x="267854" y="138545"/>
                  </a:cubicBezTo>
                  <a:cubicBezTo>
                    <a:pt x="301292" y="160837"/>
                    <a:pt x="285635" y="152053"/>
                    <a:pt x="314036" y="16625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3" name="手繪多邊形: 圖案 52"/>
            <p:cNvSpPr/>
            <p:nvPr/>
          </p:nvSpPr>
          <p:spPr>
            <a:xfrm>
              <a:off x="5061961" y="2873250"/>
              <a:ext cx="442635" cy="165404"/>
            </a:xfrm>
            <a:custGeom>
              <a:avLst/>
              <a:gdLst>
                <a:gd name="connsiteX0" fmla="*/ 0 w 443678"/>
                <a:gd name="connsiteY0" fmla="*/ 0 h 166255"/>
                <a:gd name="connsiteX1" fmla="*/ 46182 w 443678"/>
                <a:gd name="connsiteY1" fmla="*/ 27709 h 166255"/>
                <a:gd name="connsiteX2" fmla="*/ 64655 w 443678"/>
                <a:gd name="connsiteY2" fmla="*/ 83127 h 166255"/>
                <a:gd name="connsiteX3" fmla="*/ 110837 w 443678"/>
                <a:gd name="connsiteY3" fmla="*/ 129309 h 166255"/>
                <a:gd name="connsiteX4" fmla="*/ 166255 w 443678"/>
                <a:gd name="connsiteY4" fmla="*/ 166255 h 166255"/>
                <a:gd name="connsiteX5" fmla="*/ 341746 w 443678"/>
                <a:gd name="connsiteY5" fmla="*/ 157018 h 166255"/>
                <a:gd name="connsiteX6" fmla="*/ 387928 w 443678"/>
                <a:gd name="connsiteY6" fmla="*/ 110836 h 166255"/>
                <a:gd name="connsiteX7" fmla="*/ 415637 w 443678"/>
                <a:gd name="connsiteY7" fmla="*/ 73891 h 166255"/>
                <a:gd name="connsiteX8" fmla="*/ 443346 w 443678"/>
                <a:gd name="connsiteY8" fmla="*/ 18473 h 166255"/>
                <a:gd name="connsiteX9" fmla="*/ 443346 w 443678"/>
                <a:gd name="connsiteY9" fmla="*/ 9236 h 1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78" h="166255">
                  <a:moveTo>
                    <a:pt x="0" y="0"/>
                  </a:moveTo>
                  <a:cubicBezTo>
                    <a:pt x="15394" y="9236"/>
                    <a:pt x="35160" y="13538"/>
                    <a:pt x="46182" y="27709"/>
                  </a:cubicBezTo>
                  <a:cubicBezTo>
                    <a:pt x="58137" y="43079"/>
                    <a:pt x="53854" y="66925"/>
                    <a:pt x="64655" y="83127"/>
                  </a:cubicBezTo>
                  <a:cubicBezTo>
                    <a:pt x="98522" y="133927"/>
                    <a:pt x="64655" y="90824"/>
                    <a:pt x="110837" y="129309"/>
                  </a:cubicBezTo>
                  <a:cubicBezTo>
                    <a:pt x="156962" y="167746"/>
                    <a:pt x="117559" y="150022"/>
                    <a:pt x="166255" y="166255"/>
                  </a:cubicBezTo>
                  <a:cubicBezTo>
                    <a:pt x="224752" y="163176"/>
                    <a:pt x="283705" y="164933"/>
                    <a:pt x="341746" y="157018"/>
                  </a:cubicBezTo>
                  <a:cubicBezTo>
                    <a:pt x="365137" y="153828"/>
                    <a:pt x="376853" y="126341"/>
                    <a:pt x="387928" y="110836"/>
                  </a:cubicBezTo>
                  <a:cubicBezTo>
                    <a:pt x="396875" y="98310"/>
                    <a:pt x="406690" y="86417"/>
                    <a:pt x="415637" y="73891"/>
                  </a:cubicBezTo>
                  <a:cubicBezTo>
                    <a:pt x="433000" y="49582"/>
                    <a:pt x="436308" y="46625"/>
                    <a:pt x="443346" y="18473"/>
                  </a:cubicBezTo>
                  <a:cubicBezTo>
                    <a:pt x="444093" y="15486"/>
                    <a:pt x="443346" y="12315"/>
                    <a:pt x="443346" y="9236"/>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4" name="手繪多邊形: 圖案 53"/>
            <p:cNvSpPr/>
            <p:nvPr/>
          </p:nvSpPr>
          <p:spPr>
            <a:xfrm>
              <a:off x="5441136" y="2900286"/>
              <a:ext cx="82498" cy="65208"/>
            </a:xfrm>
            <a:custGeom>
              <a:avLst/>
              <a:gdLst>
                <a:gd name="connsiteX0" fmla="*/ 0 w 83127"/>
                <a:gd name="connsiteY0" fmla="*/ 0 h 64655"/>
                <a:gd name="connsiteX1" fmla="*/ 64654 w 83127"/>
                <a:gd name="connsiteY1" fmla="*/ 9237 h 64655"/>
                <a:gd name="connsiteX2" fmla="*/ 83127 w 83127"/>
                <a:gd name="connsiteY2" fmla="*/ 64655 h 64655"/>
              </a:gdLst>
              <a:ahLst/>
              <a:cxnLst>
                <a:cxn ang="0">
                  <a:pos x="connsiteX0" y="connsiteY0"/>
                </a:cxn>
                <a:cxn ang="0">
                  <a:pos x="connsiteX1" y="connsiteY1"/>
                </a:cxn>
                <a:cxn ang="0">
                  <a:pos x="connsiteX2" y="connsiteY2"/>
                </a:cxn>
              </a:cxnLst>
              <a:rect l="l" t="t" r="r" b="b"/>
              <a:pathLst>
                <a:path w="83127" h="64655">
                  <a:moveTo>
                    <a:pt x="0" y="0"/>
                  </a:moveTo>
                  <a:cubicBezTo>
                    <a:pt x="21551" y="3079"/>
                    <a:pt x="47470" y="-4129"/>
                    <a:pt x="64654" y="9237"/>
                  </a:cubicBezTo>
                  <a:cubicBezTo>
                    <a:pt x="80024" y="21192"/>
                    <a:pt x="83127" y="64655"/>
                    <a:pt x="83127" y="64655"/>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grpSp>
        <p:nvGrpSpPr>
          <p:cNvPr id="271376" name="群組 54"/>
          <p:cNvGrpSpPr>
            <a:grpSpLocks/>
          </p:cNvGrpSpPr>
          <p:nvPr/>
        </p:nvGrpSpPr>
        <p:grpSpPr bwMode="auto">
          <a:xfrm>
            <a:off x="3987800" y="1374775"/>
            <a:ext cx="1292225" cy="608013"/>
            <a:chOff x="4230632" y="2706255"/>
            <a:chExt cx="1293002" cy="609132"/>
          </a:xfrm>
        </p:grpSpPr>
        <p:sp>
          <p:nvSpPr>
            <p:cNvPr id="56" name="橢圓 55"/>
            <p:cNvSpPr/>
            <p:nvPr/>
          </p:nvSpPr>
          <p:spPr>
            <a:xfrm>
              <a:off x="4230632" y="3186562"/>
              <a:ext cx="114369" cy="128825"/>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7" name="手繪多邊形: 圖案 56"/>
            <p:cNvSpPr/>
            <p:nvPr/>
          </p:nvSpPr>
          <p:spPr>
            <a:xfrm>
              <a:off x="4332293" y="2919372"/>
              <a:ext cx="424118" cy="332399"/>
            </a:xfrm>
            <a:custGeom>
              <a:avLst/>
              <a:gdLst>
                <a:gd name="connsiteX0" fmla="*/ 0 w 424872"/>
                <a:gd name="connsiteY0" fmla="*/ 332509 h 332509"/>
                <a:gd name="connsiteX1" fmla="*/ 258618 w 424872"/>
                <a:gd name="connsiteY1" fmla="*/ 323273 h 332509"/>
                <a:gd name="connsiteX2" fmla="*/ 286327 w 424872"/>
                <a:gd name="connsiteY2" fmla="*/ 314036 h 332509"/>
                <a:gd name="connsiteX3" fmla="*/ 304800 w 424872"/>
                <a:gd name="connsiteY3" fmla="*/ 286327 h 332509"/>
                <a:gd name="connsiteX4" fmla="*/ 314036 w 424872"/>
                <a:gd name="connsiteY4" fmla="*/ 230909 h 332509"/>
                <a:gd name="connsiteX5" fmla="*/ 332509 w 424872"/>
                <a:gd name="connsiteY5" fmla="*/ 64654 h 332509"/>
                <a:gd name="connsiteX6" fmla="*/ 350981 w 424872"/>
                <a:gd name="connsiteY6" fmla="*/ 36945 h 332509"/>
                <a:gd name="connsiteX7" fmla="*/ 406400 w 424872"/>
                <a:gd name="connsiteY7" fmla="*/ 9236 h 332509"/>
                <a:gd name="connsiteX8" fmla="*/ 424872 w 424872"/>
                <a:gd name="connsiteY8" fmla="*/ 0 h 33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872" h="332509">
                  <a:moveTo>
                    <a:pt x="0" y="332509"/>
                  </a:moveTo>
                  <a:cubicBezTo>
                    <a:pt x="86206" y="329430"/>
                    <a:pt x="172536" y="328827"/>
                    <a:pt x="258618" y="323273"/>
                  </a:cubicBezTo>
                  <a:cubicBezTo>
                    <a:pt x="268334" y="322646"/>
                    <a:pt x="278724" y="320118"/>
                    <a:pt x="286327" y="314036"/>
                  </a:cubicBezTo>
                  <a:cubicBezTo>
                    <a:pt x="294995" y="307101"/>
                    <a:pt x="298642" y="295563"/>
                    <a:pt x="304800" y="286327"/>
                  </a:cubicBezTo>
                  <a:cubicBezTo>
                    <a:pt x="307879" y="267854"/>
                    <a:pt x="312261" y="249552"/>
                    <a:pt x="314036" y="230909"/>
                  </a:cubicBezTo>
                  <a:cubicBezTo>
                    <a:pt x="315803" y="212357"/>
                    <a:pt x="310343" y="108988"/>
                    <a:pt x="332509" y="64654"/>
                  </a:cubicBezTo>
                  <a:cubicBezTo>
                    <a:pt x="337473" y="54725"/>
                    <a:pt x="343132" y="44794"/>
                    <a:pt x="350981" y="36945"/>
                  </a:cubicBezTo>
                  <a:cubicBezTo>
                    <a:pt x="371739" y="16187"/>
                    <a:pt x="381362" y="19251"/>
                    <a:pt x="406400" y="9236"/>
                  </a:cubicBezTo>
                  <a:cubicBezTo>
                    <a:pt x="412792" y="6679"/>
                    <a:pt x="418715" y="3079"/>
                    <a:pt x="424872" y="0"/>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8" name="手繪多邊形: 圖案 57"/>
            <p:cNvSpPr/>
            <p:nvPr/>
          </p:nvSpPr>
          <p:spPr>
            <a:xfrm>
              <a:off x="4746880" y="2706255"/>
              <a:ext cx="314514" cy="213117"/>
            </a:xfrm>
            <a:custGeom>
              <a:avLst/>
              <a:gdLst>
                <a:gd name="connsiteX0" fmla="*/ 0 w 314036"/>
                <a:gd name="connsiteY0" fmla="*/ 212436 h 212436"/>
                <a:gd name="connsiteX1" fmla="*/ 18473 w 314036"/>
                <a:gd name="connsiteY1" fmla="*/ 166254 h 212436"/>
                <a:gd name="connsiteX2" fmla="*/ 36945 w 314036"/>
                <a:gd name="connsiteY2" fmla="*/ 110836 h 212436"/>
                <a:gd name="connsiteX3" fmla="*/ 46182 w 314036"/>
                <a:gd name="connsiteY3" fmla="*/ 83127 h 212436"/>
                <a:gd name="connsiteX4" fmla="*/ 55418 w 314036"/>
                <a:gd name="connsiteY4" fmla="*/ 55418 h 212436"/>
                <a:gd name="connsiteX5" fmla="*/ 64654 w 314036"/>
                <a:gd name="connsiteY5" fmla="*/ 18472 h 212436"/>
                <a:gd name="connsiteX6" fmla="*/ 92364 w 314036"/>
                <a:gd name="connsiteY6" fmla="*/ 0 h 212436"/>
                <a:gd name="connsiteX7" fmla="*/ 138545 w 314036"/>
                <a:gd name="connsiteY7" fmla="*/ 46181 h 212436"/>
                <a:gd name="connsiteX8" fmla="*/ 147782 w 314036"/>
                <a:gd name="connsiteY8" fmla="*/ 73890 h 212436"/>
                <a:gd name="connsiteX9" fmla="*/ 203200 w 314036"/>
                <a:gd name="connsiteY9" fmla="*/ 120072 h 212436"/>
                <a:gd name="connsiteX10" fmla="*/ 267854 w 314036"/>
                <a:gd name="connsiteY10" fmla="*/ 138545 h 212436"/>
                <a:gd name="connsiteX11" fmla="*/ 314036 w 314036"/>
                <a:gd name="connsiteY11" fmla="*/ 166254 h 21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036" h="212436">
                  <a:moveTo>
                    <a:pt x="0" y="212436"/>
                  </a:moveTo>
                  <a:cubicBezTo>
                    <a:pt x="6158" y="197042"/>
                    <a:pt x="12807" y="181836"/>
                    <a:pt x="18473" y="166254"/>
                  </a:cubicBezTo>
                  <a:cubicBezTo>
                    <a:pt x="25127" y="147954"/>
                    <a:pt x="30787" y="129309"/>
                    <a:pt x="36945" y="110836"/>
                  </a:cubicBezTo>
                  <a:lnTo>
                    <a:pt x="46182" y="83127"/>
                  </a:lnTo>
                  <a:cubicBezTo>
                    <a:pt x="49261" y="73891"/>
                    <a:pt x="53057" y="64863"/>
                    <a:pt x="55418" y="55418"/>
                  </a:cubicBezTo>
                  <a:cubicBezTo>
                    <a:pt x="58497" y="43103"/>
                    <a:pt x="57612" y="29034"/>
                    <a:pt x="64654" y="18472"/>
                  </a:cubicBezTo>
                  <a:cubicBezTo>
                    <a:pt x="70812" y="9236"/>
                    <a:pt x="83127" y="6157"/>
                    <a:pt x="92364" y="0"/>
                  </a:cubicBezTo>
                  <a:cubicBezTo>
                    <a:pt x="120074" y="18473"/>
                    <a:pt x="123151" y="15392"/>
                    <a:pt x="138545" y="46181"/>
                  </a:cubicBezTo>
                  <a:cubicBezTo>
                    <a:pt x="142899" y="54889"/>
                    <a:pt x="142381" y="65789"/>
                    <a:pt x="147782" y="73890"/>
                  </a:cubicBezTo>
                  <a:cubicBezTo>
                    <a:pt x="157998" y="89213"/>
                    <a:pt x="186159" y="111551"/>
                    <a:pt x="203200" y="120072"/>
                  </a:cubicBezTo>
                  <a:cubicBezTo>
                    <a:pt x="216455" y="126700"/>
                    <a:pt x="256010" y="135584"/>
                    <a:pt x="267854" y="138545"/>
                  </a:cubicBezTo>
                  <a:cubicBezTo>
                    <a:pt x="301292" y="160837"/>
                    <a:pt x="285635" y="152053"/>
                    <a:pt x="314036" y="166254"/>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9" name="手繪多邊形: 圖案 58"/>
            <p:cNvSpPr/>
            <p:nvPr/>
          </p:nvSpPr>
          <p:spPr>
            <a:xfrm>
              <a:off x="5061394" y="2873250"/>
              <a:ext cx="443178" cy="165404"/>
            </a:xfrm>
            <a:custGeom>
              <a:avLst/>
              <a:gdLst>
                <a:gd name="connsiteX0" fmla="*/ 0 w 443678"/>
                <a:gd name="connsiteY0" fmla="*/ 0 h 166255"/>
                <a:gd name="connsiteX1" fmla="*/ 46182 w 443678"/>
                <a:gd name="connsiteY1" fmla="*/ 27709 h 166255"/>
                <a:gd name="connsiteX2" fmla="*/ 64655 w 443678"/>
                <a:gd name="connsiteY2" fmla="*/ 83127 h 166255"/>
                <a:gd name="connsiteX3" fmla="*/ 110837 w 443678"/>
                <a:gd name="connsiteY3" fmla="*/ 129309 h 166255"/>
                <a:gd name="connsiteX4" fmla="*/ 166255 w 443678"/>
                <a:gd name="connsiteY4" fmla="*/ 166255 h 166255"/>
                <a:gd name="connsiteX5" fmla="*/ 341746 w 443678"/>
                <a:gd name="connsiteY5" fmla="*/ 157018 h 166255"/>
                <a:gd name="connsiteX6" fmla="*/ 387928 w 443678"/>
                <a:gd name="connsiteY6" fmla="*/ 110836 h 166255"/>
                <a:gd name="connsiteX7" fmla="*/ 415637 w 443678"/>
                <a:gd name="connsiteY7" fmla="*/ 73891 h 166255"/>
                <a:gd name="connsiteX8" fmla="*/ 443346 w 443678"/>
                <a:gd name="connsiteY8" fmla="*/ 18473 h 166255"/>
                <a:gd name="connsiteX9" fmla="*/ 443346 w 443678"/>
                <a:gd name="connsiteY9" fmla="*/ 9236 h 1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78" h="166255">
                  <a:moveTo>
                    <a:pt x="0" y="0"/>
                  </a:moveTo>
                  <a:cubicBezTo>
                    <a:pt x="15394" y="9236"/>
                    <a:pt x="35160" y="13538"/>
                    <a:pt x="46182" y="27709"/>
                  </a:cubicBezTo>
                  <a:cubicBezTo>
                    <a:pt x="58137" y="43079"/>
                    <a:pt x="53854" y="66925"/>
                    <a:pt x="64655" y="83127"/>
                  </a:cubicBezTo>
                  <a:cubicBezTo>
                    <a:pt x="98522" y="133927"/>
                    <a:pt x="64655" y="90824"/>
                    <a:pt x="110837" y="129309"/>
                  </a:cubicBezTo>
                  <a:cubicBezTo>
                    <a:pt x="156962" y="167746"/>
                    <a:pt x="117559" y="150022"/>
                    <a:pt x="166255" y="166255"/>
                  </a:cubicBezTo>
                  <a:cubicBezTo>
                    <a:pt x="224752" y="163176"/>
                    <a:pt x="283705" y="164933"/>
                    <a:pt x="341746" y="157018"/>
                  </a:cubicBezTo>
                  <a:cubicBezTo>
                    <a:pt x="365137" y="153828"/>
                    <a:pt x="376853" y="126341"/>
                    <a:pt x="387928" y="110836"/>
                  </a:cubicBezTo>
                  <a:cubicBezTo>
                    <a:pt x="396875" y="98310"/>
                    <a:pt x="406690" y="86417"/>
                    <a:pt x="415637" y="73891"/>
                  </a:cubicBezTo>
                  <a:cubicBezTo>
                    <a:pt x="433000" y="49582"/>
                    <a:pt x="436308" y="46625"/>
                    <a:pt x="443346" y="18473"/>
                  </a:cubicBezTo>
                  <a:cubicBezTo>
                    <a:pt x="444093" y="15486"/>
                    <a:pt x="443346" y="12315"/>
                    <a:pt x="443346" y="923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0" name="手繪多邊形: 圖案 59"/>
            <p:cNvSpPr/>
            <p:nvPr/>
          </p:nvSpPr>
          <p:spPr>
            <a:xfrm>
              <a:off x="5441034" y="2900286"/>
              <a:ext cx="82600" cy="65208"/>
            </a:xfrm>
            <a:custGeom>
              <a:avLst/>
              <a:gdLst>
                <a:gd name="connsiteX0" fmla="*/ 0 w 83127"/>
                <a:gd name="connsiteY0" fmla="*/ 0 h 64655"/>
                <a:gd name="connsiteX1" fmla="*/ 64654 w 83127"/>
                <a:gd name="connsiteY1" fmla="*/ 9237 h 64655"/>
                <a:gd name="connsiteX2" fmla="*/ 83127 w 83127"/>
                <a:gd name="connsiteY2" fmla="*/ 64655 h 64655"/>
              </a:gdLst>
              <a:ahLst/>
              <a:cxnLst>
                <a:cxn ang="0">
                  <a:pos x="connsiteX0" y="connsiteY0"/>
                </a:cxn>
                <a:cxn ang="0">
                  <a:pos x="connsiteX1" y="connsiteY1"/>
                </a:cxn>
                <a:cxn ang="0">
                  <a:pos x="connsiteX2" y="connsiteY2"/>
                </a:cxn>
              </a:cxnLst>
              <a:rect l="l" t="t" r="r" b="b"/>
              <a:pathLst>
                <a:path w="83127" h="64655">
                  <a:moveTo>
                    <a:pt x="0" y="0"/>
                  </a:moveTo>
                  <a:cubicBezTo>
                    <a:pt x="21551" y="3079"/>
                    <a:pt x="47470" y="-4129"/>
                    <a:pt x="64654" y="9237"/>
                  </a:cubicBezTo>
                  <a:cubicBezTo>
                    <a:pt x="80024" y="21192"/>
                    <a:pt x="83127" y="64655"/>
                    <a:pt x="83127" y="6465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grpSp>
        <p:nvGrpSpPr>
          <p:cNvPr id="271377" name="群組 60"/>
          <p:cNvGrpSpPr>
            <a:grpSpLocks/>
          </p:cNvGrpSpPr>
          <p:nvPr/>
        </p:nvGrpSpPr>
        <p:grpSpPr bwMode="auto">
          <a:xfrm>
            <a:off x="6472238" y="574675"/>
            <a:ext cx="1563687" cy="909638"/>
            <a:chOff x="1412532" y="2887391"/>
            <a:chExt cx="1564113" cy="909783"/>
          </a:xfrm>
        </p:grpSpPr>
        <p:sp>
          <p:nvSpPr>
            <p:cNvPr id="62" name="橢圓 61"/>
            <p:cNvSpPr/>
            <p:nvPr/>
          </p:nvSpPr>
          <p:spPr>
            <a:xfrm>
              <a:off x="1630078" y="3563774"/>
              <a:ext cx="179437" cy="179417"/>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3" name="手繪多邊形: 圖案 62"/>
            <p:cNvSpPr/>
            <p:nvPr/>
          </p:nvSpPr>
          <p:spPr>
            <a:xfrm>
              <a:off x="1412532" y="2974718"/>
              <a:ext cx="693926" cy="822456"/>
            </a:xfrm>
            <a:custGeom>
              <a:avLst/>
              <a:gdLst>
                <a:gd name="connsiteX0" fmla="*/ 0 w 693538"/>
                <a:gd name="connsiteY0" fmla="*/ 64655 h 822037"/>
                <a:gd name="connsiteX1" fmla="*/ 73891 w 693538"/>
                <a:gd name="connsiteY1" fmla="*/ 9237 h 822037"/>
                <a:gd name="connsiteX2" fmla="*/ 101600 w 693538"/>
                <a:gd name="connsiteY2" fmla="*/ 0 h 822037"/>
                <a:gd name="connsiteX3" fmla="*/ 129309 w 693538"/>
                <a:gd name="connsiteY3" fmla="*/ 9237 h 822037"/>
                <a:gd name="connsiteX4" fmla="*/ 157018 w 693538"/>
                <a:gd name="connsiteY4" fmla="*/ 193964 h 822037"/>
                <a:gd name="connsiteX5" fmla="*/ 184727 w 693538"/>
                <a:gd name="connsiteY5" fmla="*/ 203200 h 822037"/>
                <a:gd name="connsiteX6" fmla="*/ 295564 w 693538"/>
                <a:gd name="connsiteY6" fmla="*/ 193964 h 822037"/>
                <a:gd name="connsiteX7" fmla="*/ 360218 w 693538"/>
                <a:gd name="connsiteY7" fmla="*/ 184728 h 822037"/>
                <a:gd name="connsiteX8" fmla="*/ 369455 w 693538"/>
                <a:gd name="connsiteY8" fmla="*/ 230910 h 822037"/>
                <a:gd name="connsiteX9" fmla="*/ 378691 w 693538"/>
                <a:gd name="connsiteY9" fmla="*/ 267855 h 822037"/>
                <a:gd name="connsiteX10" fmla="*/ 387927 w 693538"/>
                <a:gd name="connsiteY10" fmla="*/ 341746 h 822037"/>
                <a:gd name="connsiteX11" fmla="*/ 434109 w 693538"/>
                <a:gd name="connsiteY11" fmla="*/ 350982 h 822037"/>
                <a:gd name="connsiteX12" fmla="*/ 489527 w 693538"/>
                <a:gd name="connsiteY12" fmla="*/ 369455 h 822037"/>
                <a:gd name="connsiteX13" fmla="*/ 526473 w 693538"/>
                <a:gd name="connsiteY13" fmla="*/ 378691 h 822037"/>
                <a:gd name="connsiteX14" fmla="*/ 535709 w 693538"/>
                <a:gd name="connsiteY14" fmla="*/ 535710 h 822037"/>
                <a:gd name="connsiteX15" fmla="*/ 563418 w 693538"/>
                <a:gd name="connsiteY15" fmla="*/ 554182 h 822037"/>
                <a:gd name="connsiteX16" fmla="*/ 581891 w 693538"/>
                <a:gd name="connsiteY16" fmla="*/ 581891 h 822037"/>
                <a:gd name="connsiteX17" fmla="*/ 591127 w 693538"/>
                <a:gd name="connsiteY17" fmla="*/ 618837 h 822037"/>
                <a:gd name="connsiteX18" fmla="*/ 600364 w 693538"/>
                <a:gd name="connsiteY18" fmla="*/ 646546 h 822037"/>
                <a:gd name="connsiteX19" fmla="*/ 628073 w 693538"/>
                <a:gd name="connsiteY19" fmla="*/ 729673 h 822037"/>
                <a:gd name="connsiteX20" fmla="*/ 683491 w 693538"/>
                <a:gd name="connsiteY20" fmla="*/ 748146 h 822037"/>
                <a:gd name="connsiteX21" fmla="*/ 692727 w 693538"/>
                <a:gd name="connsiteY21" fmla="*/ 822037 h 8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3538" h="822037">
                  <a:moveTo>
                    <a:pt x="0" y="64655"/>
                  </a:moveTo>
                  <a:cubicBezTo>
                    <a:pt x="11326" y="55594"/>
                    <a:pt x="54287" y="19039"/>
                    <a:pt x="73891" y="9237"/>
                  </a:cubicBezTo>
                  <a:cubicBezTo>
                    <a:pt x="82599" y="4883"/>
                    <a:pt x="92364" y="3079"/>
                    <a:pt x="101600" y="0"/>
                  </a:cubicBezTo>
                  <a:cubicBezTo>
                    <a:pt x="110836" y="3079"/>
                    <a:pt x="121706" y="3155"/>
                    <a:pt x="129309" y="9237"/>
                  </a:cubicBezTo>
                  <a:cubicBezTo>
                    <a:pt x="174942" y="45743"/>
                    <a:pt x="156216" y="190353"/>
                    <a:pt x="157018" y="193964"/>
                  </a:cubicBezTo>
                  <a:cubicBezTo>
                    <a:pt x="159130" y="203468"/>
                    <a:pt x="175491" y="200121"/>
                    <a:pt x="184727" y="203200"/>
                  </a:cubicBezTo>
                  <a:cubicBezTo>
                    <a:pt x="221673" y="200121"/>
                    <a:pt x="259125" y="200796"/>
                    <a:pt x="295564" y="193964"/>
                  </a:cubicBezTo>
                  <a:cubicBezTo>
                    <a:pt x="368609" y="180268"/>
                    <a:pt x="300078" y="164680"/>
                    <a:pt x="360218" y="184728"/>
                  </a:cubicBezTo>
                  <a:cubicBezTo>
                    <a:pt x="363297" y="200122"/>
                    <a:pt x="366049" y="215585"/>
                    <a:pt x="369455" y="230910"/>
                  </a:cubicBezTo>
                  <a:cubicBezTo>
                    <a:pt x="372209" y="243302"/>
                    <a:pt x="376604" y="255334"/>
                    <a:pt x="378691" y="267855"/>
                  </a:cubicBezTo>
                  <a:cubicBezTo>
                    <a:pt x="382772" y="292339"/>
                    <a:pt x="374158" y="321093"/>
                    <a:pt x="387927" y="341746"/>
                  </a:cubicBezTo>
                  <a:cubicBezTo>
                    <a:pt x="396635" y="354808"/>
                    <a:pt x="418963" y="346851"/>
                    <a:pt x="434109" y="350982"/>
                  </a:cubicBezTo>
                  <a:cubicBezTo>
                    <a:pt x="452895" y="356105"/>
                    <a:pt x="470636" y="364733"/>
                    <a:pt x="489527" y="369455"/>
                  </a:cubicBezTo>
                  <a:lnTo>
                    <a:pt x="526473" y="378691"/>
                  </a:lnTo>
                  <a:cubicBezTo>
                    <a:pt x="529552" y="431031"/>
                    <a:pt x="524908" y="484404"/>
                    <a:pt x="535709" y="535710"/>
                  </a:cubicBezTo>
                  <a:cubicBezTo>
                    <a:pt x="537996" y="546572"/>
                    <a:pt x="555569" y="546333"/>
                    <a:pt x="563418" y="554182"/>
                  </a:cubicBezTo>
                  <a:cubicBezTo>
                    <a:pt x="571268" y="562031"/>
                    <a:pt x="575733" y="572655"/>
                    <a:pt x="581891" y="581891"/>
                  </a:cubicBezTo>
                  <a:cubicBezTo>
                    <a:pt x="584970" y="594206"/>
                    <a:pt x="587640" y="606631"/>
                    <a:pt x="591127" y="618837"/>
                  </a:cubicBezTo>
                  <a:cubicBezTo>
                    <a:pt x="593802" y="628198"/>
                    <a:pt x="598252" y="637042"/>
                    <a:pt x="600364" y="646546"/>
                  </a:cubicBezTo>
                  <a:cubicBezTo>
                    <a:pt x="604713" y="666116"/>
                    <a:pt x="603190" y="714121"/>
                    <a:pt x="628073" y="729673"/>
                  </a:cubicBezTo>
                  <a:cubicBezTo>
                    <a:pt x="644585" y="739993"/>
                    <a:pt x="683491" y="748146"/>
                    <a:pt x="683491" y="748146"/>
                  </a:cubicBezTo>
                  <a:cubicBezTo>
                    <a:pt x="697595" y="790459"/>
                    <a:pt x="692727" y="766119"/>
                    <a:pt x="692727" y="822037"/>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4" name="手繪多邊形: 圖案 63"/>
            <p:cNvSpPr/>
            <p:nvPr/>
          </p:nvSpPr>
          <p:spPr>
            <a:xfrm>
              <a:off x="1949253" y="2898506"/>
              <a:ext cx="139738" cy="174653"/>
            </a:xfrm>
            <a:custGeom>
              <a:avLst/>
              <a:gdLst>
                <a:gd name="connsiteX0" fmla="*/ 0 w 139320"/>
                <a:gd name="connsiteY0" fmla="*/ 147782 h 175491"/>
                <a:gd name="connsiteX1" fmla="*/ 46182 w 139320"/>
                <a:gd name="connsiteY1" fmla="*/ 73891 h 175491"/>
                <a:gd name="connsiteX2" fmla="*/ 64655 w 139320"/>
                <a:gd name="connsiteY2" fmla="*/ 46182 h 175491"/>
                <a:gd name="connsiteX3" fmla="*/ 83128 w 139320"/>
                <a:gd name="connsiteY3" fmla="*/ 9237 h 175491"/>
                <a:gd name="connsiteX4" fmla="*/ 110837 w 139320"/>
                <a:gd name="connsiteY4" fmla="*/ 0 h 175491"/>
                <a:gd name="connsiteX5" fmla="*/ 120073 w 139320"/>
                <a:gd name="connsiteY5" fmla="*/ 73891 h 175491"/>
                <a:gd name="connsiteX6" fmla="*/ 129310 w 139320"/>
                <a:gd name="connsiteY6" fmla="*/ 110837 h 175491"/>
                <a:gd name="connsiteX7" fmla="*/ 138546 w 139320"/>
                <a:gd name="connsiteY7" fmla="*/ 138546 h 175491"/>
                <a:gd name="connsiteX8" fmla="*/ 138546 w 139320"/>
                <a:gd name="connsiteY8" fmla="*/ 175491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20" h="175491">
                  <a:moveTo>
                    <a:pt x="0" y="147782"/>
                  </a:moveTo>
                  <a:cubicBezTo>
                    <a:pt x="15394" y="123152"/>
                    <a:pt x="30588" y="98395"/>
                    <a:pt x="46182" y="73891"/>
                  </a:cubicBezTo>
                  <a:cubicBezTo>
                    <a:pt x="52142" y="64526"/>
                    <a:pt x="59690" y="56111"/>
                    <a:pt x="64655" y="46182"/>
                  </a:cubicBezTo>
                  <a:cubicBezTo>
                    <a:pt x="70813" y="33867"/>
                    <a:pt x="73392" y="18973"/>
                    <a:pt x="83128" y="9237"/>
                  </a:cubicBezTo>
                  <a:cubicBezTo>
                    <a:pt x="90012" y="2353"/>
                    <a:pt x="101601" y="3079"/>
                    <a:pt x="110837" y="0"/>
                  </a:cubicBezTo>
                  <a:cubicBezTo>
                    <a:pt x="113916" y="24630"/>
                    <a:pt x="115992" y="49407"/>
                    <a:pt x="120073" y="73891"/>
                  </a:cubicBezTo>
                  <a:cubicBezTo>
                    <a:pt x="122160" y="86413"/>
                    <a:pt x="125823" y="98631"/>
                    <a:pt x="129310" y="110837"/>
                  </a:cubicBezTo>
                  <a:cubicBezTo>
                    <a:pt x="131985" y="120198"/>
                    <a:pt x="137169" y="128908"/>
                    <a:pt x="138546" y="138546"/>
                  </a:cubicBezTo>
                  <a:cubicBezTo>
                    <a:pt x="140288" y="150737"/>
                    <a:pt x="138546" y="163176"/>
                    <a:pt x="138546" y="175491"/>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5" name="手繪多邊形: 圖案 64"/>
            <p:cNvSpPr/>
            <p:nvPr/>
          </p:nvSpPr>
          <p:spPr>
            <a:xfrm>
              <a:off x="2247784" y="3211293"/>
              <a:ext cx="139738" cy="174653"/>
            </a:xfrm>
            <a:custGeom>
              <a:avLst/>
              <a:gdLst>
                <a:gd name="connsiteX0" fmla="*/ 0 w 139320"/>
                <a:gd name="connsiteY0" fmla="*/ 147782 h 175491"/>
                <a:gd name="connsiteX1" fmla="*/ 46182 w 139320"/>
                <a:gd name="connsiteY1" fmla="*/ 73891 h 175491"/>
                <a:gd name="connsiteX2" fmla="*/ 64655 w 139320"/>
                <a:gd name="connsiteY2" fmla="*/ 46182 h 175491"/>
                <a:gd name="connsiteX3" fmla="*/ 83128 w 139320"/>
                <a:gd name="connsiteY3" fmla="*/ 9237 h 175491"/>
                <a:gd name="connsiteX4" fmla="*/ 110837 w 139320"/>
                <a:gd name="connsiteY4" fmla="*/ 0 h 175491"/>
                <a:gd name="connsiteX5" fmla="*/ 120073 w 139320"/>
                <a:gd name="connsiteY5" fmla="*/ 73891 h 175491"/>
                <a:gd name="connsiteX6" fmla="*/ 129310 w 139320"/>
                <a:gd name="connsiteY6" fmla="*/ 110837 h 175491"/>
                <a:gd name="connsiteX7" fmla="*/ 138546 w 139320"/>
                <a:gd name="connsiteY7" fmla="*/ 138546 h 175491"/>
                <a:gd name="connsiteX8" fmla="*/ 138546 w 139320"/>
                <a:gd name="connsiteY8" fmla="*/ 175491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20" h="175491">
                  <a:moveTo>
                    <a:pt x="0" y="147782"/>
                  </a:moveTo>
                  <a:cubicBezTo>
                    <a:pt x="15394" y="123152"/>
                    <a:pt x="30588" y="98395"/>
                    <a:pt x="46182" y="73891"/>
                  </a:cubicBezTo>
                  <a:cubicBezTo>
                    <a:pt x="52142" y="64526"/>
                    <a:pt x="59690" y="56111"/>
                    <a:pt x="64655" y="46182"/>
                  </a:cubicBezTo>
                  <a:cubicBezTo>
                    <a:pt x="70813" y="33867"/>
                    <a:pt x="73392" y="18973"/>
                    <a:pt x="83128" y="9237"/>
                  </a:cubicBezTo>
                  <a:cubicBezTo>
                    <a:pt x="90012" y="2353"/>
                    <a:pt x="101601" y="3079"/>
                    <a:pt x="110837" y="0"/>
                  </a:cubicBezTo>
                  <a:cubicBezTo>
                    <a:pt x="113916" y="24630"/>
                    <a:pt x="115992" y="49407"/>
                    <a:pt x="120073" y="73891"/>
                  </a:cubicBezTo>
                  <a:cubicBezTo>
                    <a:pt x="122160" y="86413"/>
                    <a:pt x="125823" y="98631"/>
                    <a:pt x="129310" y="110837"/>
                  </a:cubicBezTo>
                  <a:cubicBezTo>
                    <a:pt x="131985" y="120198"/>
                    <a:pt x="137169" y="128908"/>
                    <a:pt x="138546" y="138546"/>
                  </a:cubicBezTo>
                  <a:cubicBezTo>
                    <a:pt x="140288" y="150737"/>
                    <a:pt x="138546" y="163176"/>
                    <a:pt x="138546" y="175491"/>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6" name="手繪多邊形: 圖案 65"/>
            <p:cNvSpPr/>
            <p:nvPr/>
          </p:nvSpPr>
          <p:spPr>
            <a:xfrm>
              <a:off x="2354175" y="2887391"/>
              <a:ext cx="139738" cy="176241"/>
            </a:xfrm>
            <a:custGeom>
              <a:avLst/>
              <a:gdLst>
                <a:gd name="connsiteX0" fmla="*/ 0 w 139320"/>
                <a:gd name="connsiteY0" fmla="*/ 147782 h 175491"/>
                <a:gd name="connsiteX1" fmla="*/ 46182 w 139320"/>
                <a:gd name="connsiteY1" fmla="*/ 73891 h 175491"/>
                <a:gd name="connsiteX2" fmla="*/ 64655 w 139320"/>
                <a:gd name="connsiteY2" fmla="*/ 46182 h 175491"/>
                <a:gd name="connsiteX3" fmla="*/ 83128 w 139320"/>
                <a:gd name="connsiteY3" fmla="*/ 9237 h 175491"/>
                <a:gd name="connsiteX4" fmla="*/ 110837 w 139320"/>
                <a:gd name="connsiteY4" fmla="*/ 0 h 175491"/>
                <a:gd name="connsiteX5" fmla="*/ 120073 w 139320"/>
                <a:gd name="connsiteY5" fmla="*/ 73891 h 175491"/>
                <a:gd name="connsiteX6" fmla="*/ 129310 w 139320"/>
                <a:gd name="connsiteY6" fmla="*/ 110837 h 175491"/>
                <a:gd name="connsiteX7" fmla="*/ 138546 w 139320"/>
                <a:gd name="connsiteY7" fmla="*/ 138546 h 175491"/>
                <a:gd name="connsiteX8" fmla="*/ 138546 w 139320"/>
                <a:gd name="connsiteY8" fmla="*/ 175491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20" h="175491">
                  <a:moveTo>
                    <a:pt x="0" y="147782"/>
                  </a:moveTo>
                  <a:cubicBezTo>
                    <a:pt x="15394" y="123152"/>
                    <a:pt x="30588" y="98395"/>
                    <a:pt x="46182" y="73891"/>
                  </a:cubicBezTo>
                  <a:cubicBezTo>
                    <a:pt x="52142" y="64526"/>
                    <a:pt x="59690" y="56111"/>
                    <a:pt x="64655" y="46182"/>
                  </a:cubicBezTo>
                  <a:cubicBezTo>
                    <a:pt x="70813" y="33867"/>
                    <a:pt x="73392" y="18973"/>
                    <a:pt x="83128" y="9237"/>
                  </a:cubicBezTo>
                  <a:cubicBezTo>
                    <a:pt x="90012" y="2353"/>
                    <a:pt x="101601" y="3079"/>
                    <a:pt x="110837" y="0"/>
                  </a:cubicBezTo>
                  <a:cubicBezTo>
                    <a:pt x="113916" y="24630"/>
                    <a:pt x="115992" y="49407"/>
                    <a:pt x="120073" y="73891"/>
                  </a:cubicBezTo>
                  <a:cubicBezTo>
                    <a:pt x="122160" y="86413"/>
                    <a:pt x="125823" y="98631"/>
                    <a:pt x="129310" y="110837"/>
                  </a:cubicBezTo>
                  <a:cubicBezTo>
                    <a:pt x="131985" y="120198"/>
                    <a:pt x="137169" y="128908"/>
                    <a:pt x="138546" y="138546"/>
                  </a:cubicBezTo>
                  <a:cubicBezTo>
                    <a:pt x="140288" y="150737"/>
                    <a:pt x="138546" y="163176"/>
                    <a:pt x="138546" y="175491"/>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71385" name="群組 66"/>
            <p:cNvGrpSpPr>
              <a:grpSpLocks/>
            </p:cNvGrpSpPr>
            <p:nvPr/>
          </p:nvGrpSpPr>
          <p:grpSpPr bwMode="auto">
            <a:xfrm>
              <a:off x="2779540" y="2911511"/>
              <a:ext cx="197105" cy="246460"/>
              <a:chOff x="2541851" y="3205017"/>
              <a:chExt cx="197105" cy="246460"/>
            </a:xfrm>
          </p:grpSpPr>
          <p:cxnSp>
            <p:nvCxnSpPr>
              <p:cNvPr id="68" name="直線接點 67"/>
              <p:cNvCxnSpPr/>
              <p:nvPr/>
            </p:nvCxnSpPr>
            <p:spPr>
              <a:xfrm flipH="1">
                <a:off x="2556344" y="3204714"/>
                <a:ext cx="142914" cy="246101"/>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線接點 68"/>
              <p:cNvCxnSpPr>
                <a:cxnSpLocks/>
              </p:cNvCxnSpPr>
              <p:nvPr/>
            </p:nvCxnSpPr>
            <p:spPr>
              <a:xfrm flipH="1" flipV="1">
                <a:off x="2542052" y="3257109"/>
                <a:ext cx="196904" cy="168302"/>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71378" name="矩形 69"/>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
        <p:nvSpPr>
          <p:cNvPr id="37" name="矩形 36"/>
          <p:cNvSpPr/>
          <p:nvPr/>
        </p:nvSpPr>
        <p:spPr>
          <a:xfrm>
            <a:off x="-2159000" y="1989138"/>
            <a:ext cx="2122487" cy="440690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1" nodeType="afterEffect">
                                  <p:stCondLst>
                                    <p:cond delay="0"/>
                                  </p:stCondLst>
                                  <p:childTnLst>
                                    <p:animMotion origin="layout" path="M -4.72222E-6 -2.59259E-6 L 0.37205 -0.0868 " pathEditMode="relative" rAng="0" ptsTypes="AA">
                                      <p:cBhvr>
                                        <p:cTn id="6" dur="500" fill="hold"/>
                                        <p:tgtEl>
                                          <p:spTgt spid="37"/>
                                        </p:tgtEl>
                                        <p:attrNameLst>
                                          <p:attrName>ppt_x</p:attrName>
                                          <p:attrName>ppt_y</p:attrName>
                                        </p:attrNameLst>
                                      </p:cBhvr>
                                      <p:rCtr x="18594" y="-4491"/>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0.37205 -0.0868 L 0.65487 -0.16759 " pathEditMode="relative" rAng="0" ptsTypes="AA">
                                      <p:cBhvr>
                                        <p:cTn id="10" dur="500" fill="hold"/>
                                        <p:tgtEl>
                                          <p:spTgt spid="37"/>
                                        </p:tgtEl>
                                        <p:attrNameLst>
                                          <p:attrName>ppt_x</p:attrName>
                                          <p:attrName>ppt_y</p:attrName>
                                        </p:attrNameLst>
                                      </p:cBhvr>
                                      <p:rCtr x="14132" y="-405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65487 -0.16759 L 0.9382 -0.23634 " pathEditMode="relative" rAng="0" ptsTypes="AA">
                                      <p:cBhvr>
                                        <p:cTn id="14" dur="500" fill="hold"/>
                                        <p:tgtEl>
                                          <p:spTgt spid="37"/>
                                        </p:tgtEl>
                                        <p:attrNameLst>
                                          <p:attrName>ppt_x</p:attrName>
                                          <p:attrName>ppt_y</p:attrName>
                                        </p:attrNameLst>
                                      </p:cBhvr>
                                      <p:rCtr x="14167" y="-34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Lst>
  </p:timing>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2386" name="群組 57"/>
          <p:cNvGrpSpPr>
            <a:grpSpLocks/>
          </p:cNvGrpSpPr>
          <p:nvPr/>
        </p:nvGrpSpPr>
        <p:grpSpPr bwMode="auto">
          <a:xfrm>
            <a:off x="323850" y="1628775"/>
            <a:ext cx="8640763" cy="3236913"/>
            <a:chOff x="323410" y="2852919"/>
            <a:chExt cx="8640885" cy="3236916"/>
          </a:xfrm>
        </p:grpSpPr>
        <p:pic>
          <p:nvPicPr>
            <p:cNvPr id="272392" name="圖片 2"/>
            <p:cNvPicPr>
              <a:picLocks noChangeAspect="1"/>
            </p:cNvPicPr>
            <p:nvPr/>
          </p:nvPicPr>
          <p:blipFill>
            <a:blip r:embed="rId2"/>
            <a:srcRect/>
            <a:stretch>
              <a:fillRect/>
            </a:stretch>
          </p:blipFill>
          <p:spPr bwMode="auto">
            <a:xfrm>
              <a:off x="4265488" y="2852919"/>
              <a:ext cx="4698807" cy="2578832"/>
            </a:xfrm>
            <a:prstGeom prst="rect">
              <a:avLst/>
            </a:prstGeom>
            <a:noFill/>
            <a:ln w="9525">
              <a:noFill/>
              <a:miter lim="800000"/>
              <a:headEnd/>
              <a:tailEnd/>
            </a:ln>
          </p:spPr>
        </p:pic>
        <p:pic>
          <p:nvPicPr>
            <p:cNvPr id="272393" name="圖片 1"/>
            <p:cNvPicPr>
              <a:picLocks noChangeAspect="1"/>
            </p:cNvPicPr>
            <p:nvPr/>
          </p:nvPicPr>
          <p:blipFill>
            <a:blip r:embed="rId3"/>
            <a:srcRect/>
            <a:stretch>
              <a:fillRect/>
            </a:stretch>
          </p:blipFill>
          <p:spPr bwMode="auto">
            <a:xfrm>
              <a:off x="323410" y="3761342"/>
              <a:ext cx="4131580" cy="2328493"/>
            </a:xfrm>
            <a:prstGeom prst="rect">
              <a:avLst/>
            </a:prstGeom>
            <a:noFill/>
            <a:ln w="9525">
              <a:noFill/>
              <a:miter lim="800000"/>
              <a:headEnd/>
              <a:tailEnd/>
            </a:ln>
          </p:spPr>
        </p:pic>
      </p:grpSp>
      <p:sp>
        <p:nvSpPr>
          <p:cNvPr id="272387" name="文字方塊 3"/>
          <p:cNvSpPr txBox="1">
            <a:spLocks noChangeArrowheads="1"/>
          </p:cNvSpPr>
          <p:nvPr/>
        </p:nvSpPr>
        <p:spPr bwMode="auto">
          <a:xfrm>
            <a:off x="539750" y="549275"/>
            <a:ext cx="7561263" cy="460375"/>
          </a:xfrm>
          <a:prstGeom prst="rect">
            <a:avLst/>
          </a:prstGeom>
          <a:noFill/>
          <a:ln w="9525">
            <a:noFill/>
            <a:miter lim="800000"/>
            <a:headEnd/>
            <a:tailEnd/>
          </a:ln>
        </p:spPr>
        <p:txBody>
          <a:bodyPr>
            <a:spAutoFit/>
          </a:bodyPr>
          <a:lstStyle/>
          <a:p>
            <a:r>
              <a:rPr lang="zh-TW" altLang="en-US" sz="2400" b="1">
                <a:solidFill>
                  <a:srgbClr val="D45C46"/>
                </a:solidFill>
                <a:latin typeface="微軟正黑體" pitchFamily="34" charset="-120"/>
                <a:ea typeface="微軟正黑體" pitchFamily="34" charset="-120"/>
              </a:rPr>
              <a:t>解說</a:t>
            </a:r>
            <a:r>
              <a:rPr lang="zh-TW" altLang="en-US" sz="2400" b="1">
                <a:solidFill>
                  <a:srgbClr val="121212"/>
                </a:solidFill>
                <a:latin typeface="微軟正黑體" pitchFamily="34" charset="-120"/>
                <a:ea typeface="微軟正黑體" pitchFamily="34" charset="-120"/>
              </a:rPr>
              <a:t>故事架構：</a:t>
            </a:r>
          </a:p>
        </p:txBody>
      </p:sp>
      <p:pic>
        <p:nvPicPr>
          <p:cNvPr id="272388" name="圖片 56"/>
          <p:cNvPicPr>
            <a:picLocks noChangeAspect="1"/>
          </p:cNvPicPr>
          <p:nvPr/>
        </p:nvPicPr>
        <p:blipFill>
          <a:blip r:embed="rId4"/>
          <a:srcRect/>
          <a:stretch>
            <a:fillRect/>
          </a:stretch>
        </p:blipFill>
        <p:spPr bwMode="auto">
          <a:xfrm>
            <a:off x="5513388" y="4724400"/>
            <a:ext cx="2571750" cy="1446213"/>
          </a:xfrm>
          <a:prstGeom prst="rect">
            <a:avLst/>
          </a:prstGeom>
          <a:noFill/>
          <a:ln w="9525">
            <a:noFill/>
            <a:miter lim="800000"/>
            <a:headEnd/>
            <a:tailEnd/>
          </a:ln>
        </p:spPr>
      </p:pic>
      <p:sp>
        <p:nvSpPr>
          <p:cNvPr id="272389" name="矩形 58"/>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
        <p:nvSpPr>
          <p:cNvPr id="8" name="等腰三角形 7"/>
          <p:cNvSpPr/>
          <p:nvPr/>
        </p:nvSpPr>
        <p:spPr>
          <a:xfrm>
            <a:off x="338138" y="2439988"/>
            <a:ext cx="144462" cy="125412"/>
          </a:xfrm>
          <a:prstGeom prst="triangle">
            <a:avLst/>
          </a:prstGeom>
          <a:noFill/>
          <a:ln w="28575"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
        <p:nvSpPr>
          <p:cNvPr id="272391" name="文字方塊 8"/>
          <p:cNvSpPr txBox="1">
            <a:spLocks noChangeArrowheads="1"/>
          </p:cNvSpPr>
          <p:nvPr/>
        </p:nvSpPr>
        <p:spPr bwMode="auto">
          <a:xfrm>
            <a:off x="461963" y="2357438"/>
            <a:ext cx="923925" cy="307975"/>
          </a:xfrm>
          <a:prstGeom prst="rect">
            <a:avLst/>
          </a:prstGeom>
          <a:noFill/>
          <a:ln w="9525">
            <a:noFill/>
            <a:miter lim="800000"/>
            <a:headEnd/>
            <a:tailEnd/>
          </a:ln>
        </p:spPr>
        <p:txBody>
          <a:bodyPr>
            <a:spAutoFit/>
          </a:bodyPr>
          <a:lstStyle/>
          <a:p>
            <a:r>
              <a:rPr lang="zh-TW" altLang="en-US" sz="1400" b="1">
                <a:solidFill>
                  <a:srgbClr val="C95C49"/>
                </a:solidFill>
                <a:latin typeface="微軟正黑體" pitchFamily="34" charset="-120"/>
                <a:ea typeface="微軟正黑體" pitchFamily="34" charset="-120"/>
              </a:rPr>
              <a:t>檢查點</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4C4A4A"/>
        </a:solidFill>
        <a:effectLst/>
      </p:bgPr>
    </p:bg>
    <p:spTree>
      <p:nvGrpSpPr>
        <p:cNvPr id="1" name=""/>
        <p:cNvGrpSpPr/>
        <p:nvPr/>
      </p:nvGrpSpPr>
      <p:grpSpPr>
        <a:xfrm>
          <a:off x="0" y="0"/>
          <a:ext cx="0" cy="0"/>
          <a:chOff x="0" y="0"/>
          <a:chExt cx="0" cy="0"/>
        </a:xfrm>
      </p:grpSpPr>
      <p:sp>
        <p:nvSpPr>
          <p:cNvPr id="273410" name="文字方塊 2"/>
          <p:cNvSpPr txBox="1">
            <a:spLocks noChangeArrowheads="1"/>
          </p:cNvSpPr>
          <p:nvPr/>
        </p:nvSpPr>
        <p:spPr bwMode="auto">
          <a:xfrm>
            <a:off x="396875" y="720725"/>
            <a:ext cx="3240088" cy="954088"/>
          </a:xfrm>
          <a:prstGeom prst="rect">
            <a:avLst/>
          </a:prstGeom>
          <a:noFill/>
          <a:ln w="9525">
            <a:noFill/>
            <a:miter lim="800000"/>
            <a:headEnd/>
            <a:tailEnd/>
          </a:ln>
        </p:spPr>
        <p:txBody>
          <a:bodyPr>
            <a:spAutoFit/>
          </a:bodyPr>
          <a:lstStyle/>
          <a:p>
            <a:r>
              <a:rPr lang="zh-TW" altLang="en-US" sz="2800" b="1">
                <a:solidFill>
                  <a:srgbClr val="E9515A"/>
                </a:solidFill>
                <a:latin typeface="微軟正黑體" pitchFamily="34" charset="-120"/>
                <a:ea typeface="微軟正黑體" pitchFamily="34" charset="-120"/>
              </a:rPr>
              <a:t>第三種故事架構：</a:t>
            </a:r>
            <a:endParaRPr lang="en-US" altLang="zh-TW" sz="2800" b="1">
              <a:solidFill>
                <a:srgbClr val="E9515A"/>
              </a:solidFill>
              <a:latin typeface="微軟正黑體" pitchFamily="34" charset="-120"/>
              <a:ea typeface="微軟正黑體" pitchFamily="34" charset="-120"/>
            </a:endParaRPr>
          </a:p>
          <a:p>
            <a:r>
              <a:rPr lang="zh-TW" altLang="en-US" sz="2800" b="1">
                <a:solidFill>
                  <a:srgbClr val="E9515A"/>
                </a:solidFill>
                <a:latin typeface="微軟正黑體" pitchFamily="34" charset="-120"/>
                <a:ea typeface="微軟正黑體" pitchFamily="34" charset="-120"/>
              </a:rPr>
              <a:t>推銷</a:t>
            </a:r>
          </a:p>
        </p:txBody>
      </p:sp>
      <p:sp>
        <p:nvSpPr>
          <p:cNvPr id="46" name="文字方塊 45"/>
          <p:cNvSpPr txBox="1"/>
          <p:nvPr/>
        </p:nvSpPr>
        <p:spPr>
          <a:xfrm>
            <a:off x="5756275" y="5876925"/>
            <a:ext cx="1258888" cy="708025"/>
          </a:xfrm>
          <a:prstGeom prst="rect">
            <a:avLst/>
          </a:prstGeom>
          <a:noFill/>
        </p:spPr>
        <p:txBody>
          <a:bodyPr>
            <a:spAutoFit/>
          </a:bodyPr>
          <a:lstStyle/>
          <a:p>
            <a:pPr algn="ctr">
              <a:defRPr/>
            </a:pPr>
            <a:r>
              <a:rPr lang="zh-TW" altLang="en-US" sz="4000" b="1" dirty="0">
                <a:latin typeface="+mn-ea"/>
                <a:ea typeface="+mn-ea"/>
              </a:rPr>
              <a:t>推銷</a:t>
            </a:r>
          </a:p>
        </p:txBody>
      </p:sp>
      <p:pic>
        <p:nvPicPr>
          <p:cNvPr id="273412" name="圖片 3"/>
          <p:cNvPicPr>
            <a:picLocks noChangeAspect="1"/>
          </p:cNvPicPr>
          <p:nvPr/>
        </p:nvPicPr>
        <p:blipFill>
          <a:blip r:embed="rId2"/>
          <a:srcRect/>
          <a:stretch>
            <a:fillRect/>
          </a:stretch>
        </p:blipFill>
        <p:spPr bwMode="auto">
          <a:xfrm>
            <a:off x="3359150" y="442913"/>
            <a:ext cx="5437188" cy="2919412"/>
          </a:xfrm>
          <a:prstGeom prst="rect">
            <a:avLst/>
          </a:prstGeom>
          <a:noFill/>
          <a:ln w="9525">
            <a:noFill/>
            <a:miter lim="800000"/>
            <a:headEnd/>
            <a:tailEnd/>
          </a:ln>
        </p:spPr>
      </p:pic>
      <p:grpSp>
        <p:nvGrpSpPr>
          <p:cNvPr id="273413" name="群組 5"/>
          <p:cNvGrpSpPr>
            <a:grpSpLocks/>
          </p:cNvGrpSpPr>
          <p:nvPr/>
        </p:nvGrpSpPr>
        <p:grpSpPr bwMode="auto">
          <a:xfrm>
            <a:off x="4211638" y="4287838"/>
            <a:ext cx="4349750" cy="1682750"/>
            <a:chOff x="4211950" y="4364088"/>
            <a:chExt cx="4348729" cy="1681357"/>
          </a:xfrm>
        </p:grpSpPr>
        <p:cxnSp>
          <p:nvCxnSpPr>
            <p:cNvPr id="41" name="直線單箭頭接點 40"/>
            <p:cNvCxnSpPr/>
            <p:nvPr/>
          </p:nvCxnSpPr>
          <p:spPr>
            <a:xfrm flipV="1">
              <a:off x="8489258" y="4725738"/>
              <a:ext cx="0" cy="847023"/>
            </a:xfrm>
            <a:prstGeom prst="straightConnector1">
              <a:avLst/>
            </a:prstGeom>
            <a:ln w="38100">
              <a:solidFill>
                <a:srgbClr val="E9515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接點 47"/>
            <p:cNvCxnSpPr/>
            <p:nvPr/>
          </p:nvCxnSpPr>
          <p:spPr>
            <a:xfrm>
              <a:off x="8416250" y="5587037"/>
              <a:ext cx="144429" cy="0"/>
            </a:xfrm>
            <a:prstGeom prst="line">
              <a:avLst/>
            </a:prstGeom>
            <a:ln w="38100">
              <a:solidFill>
                <a:srgbClr val="E9515A"/>
              </a:solidFill>
              <a:tailEnd type="none"/>
            </a:ln>
          </p:spPr>
          <p:style>
            <a:lnRef idx="1">
              <a:schemeClr val="accent1"/>
            </a:lnRef>
            <a:fillRef idx="0">
              <a:schemeClr val="accent1"/>
            </a:fillRef>
            <a:effectRef idx="0">
              <a:schemeClr val="accent1"/>
            </a:effectRef>
            <a:fontRef idx="minor">
              <a:schemeClr val="tx1"/>
            </a:fontRef>
          </p:style>
        </p:cxnSp>
        <p:sp>
          <p:nvSpPr>
            <p:cNvPr id="51" name="手繪多邊形 50"/>
            <p:cNvSpPr/>
            <p:nvPr/>
          </p:nvSpPr>
          <p:spPr>
            <a:xfrm>
              <a:off x="4211950" y="4364088"/>
              <a:ext cx="3978928" cy="1226121"/>
            </a:xfrm>
            <a:custGeom>
              <a:avLst/>
              <a:gdLst>
                <a:gd name="connsiteX0" fmla="*/ 0 w 2883408"/>
                <a:gd name="connsiteY0" fmla="*/ 1226516 h 1226516"/>
                <a:gd name="connsiteX1" fmla="*/ 969264 w 2883408"/>
                <a:gd name="connsiteY1" fmla="*/ 56084 h 1226516"/>
                <a:gd name="connsiteX2" fmla="*/ 2883408 w 2883408"/>
                <a:gd name="connsiteY2" fmla="*/ 293828 h 1226516"/>
              </a:gdLst>
              <a:ahLst/>
              <a:cxnLst>
                <a:cxn ang="0">
                  <a:pos x="connsiteX0" y="connsiteY0"/>
                </a:cxn>
                <a:cxn ang="0">
                  <a:pos x="connsiteX1" y="connsiteY1"/>
                </a:cxn>
                <a:cxn ang="0">
                  <a:pos x="connsiteX2" y="connsiteY2"/>
                </a:cxn>
              </a:cxnLst>
              <a:rect l="l" t="t" r="r" b="b"/>
              <a:pathLst>
                <a:path w="2883408" h="1226516">
                  <a:moveTo>
                    <a:pt x="0" y="1226516"/>
                  </a:moveTo>
                  <a:cubicBezTo>
                    <a:pt x="244348" y="719024"/>
                    <a:pt x="488696" y="211532"/>
                    <a:pt x="969264" y="56084"/>
                  </a:cubicBezTo>
                  <a:cubicBezTo>
                    <a:pt x="1449832" y="-99364"/>
                    <a:pt x="2166620" y="97232"/>
                    <a:pt x="2883408" y="293828"/>
                  </a:cubicBezTo>
                </a:path>
              </a:pathLst>
            </a:custGeom>
            <a:noFill/>
            <a:ln w="38100">
              <a:solidFill>
                <a:schemeClr val="tx1"/>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等腰三角形 51"/>
            <p:cNvSpPr/>
            <p:nvPr/>
          </p:nvSpPr>
          <p:spPr>
            <a:xfrm>
              <a:off x="5315003" y="4586154"/>
              <a:ext cx="433286" cy="1021504"/>
            </a:xfrm>
            <a:prstGeom prst="triangle">
              <a:avLst>
                <a:gd name="adj" fmla="val 47965"/>
              </a:avLst>
            </a:prstGeom>
            <a:ln w="38100">
              <a:solidFill>
                <a:srgbClr val="E9515A"/>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55" name="文字方塊 54"/>
            <p:cNvSpPr txBox="1"/>
            <p:nvPr/>
          </p:nvSpPr>
          <p:spPr>
            <a:xfrm>
              <a:off x="5172162" y="5645726"/>
              <a:ext cx="718969" cy="399719"/>
            </a:xfrm>
            <a:prstGeom prst="rect">
              <a:avLst/>
            </a:prstGeom>
            <a:noFill/>
          </p:spPr>
          <p:txBody>
            <a:bodyPr>
              <a:spAutoFit/>
            </a:bodyPr>
            <a:lstStyle/>
            <a:p>
              <a:pPr algn="ctr">
                <a:defRPr/>
              </a:pPr>
              <a:r>
                <a:rPr lang="zh-TW" altLang="en-US" sz="2000" dirty="0">
                  <a:solidFill>
                    <a:srgbClr val="E9515A"/>
                  </a:solidFill>
                  <a:latin typeface="+mn-ea"/>
                  <a:ea typeface="+mn-ea"/>
                </a:rPr>
                <a:t>障礙</a:t>
              </a:r>
            </a:p>
          </p:txBody>
        </p:sp>
      </p:grpSp>
      <p:sp>
        <p:nvSpPr>
          <p:cNvPr id="57" name="文字方塊 56"/>
          <p:cNvSpPr txBox="1"/>
          <p:nvPr/>
        </p:nvSpPr>
        <p:spPr>
          <a:xfrm>
            <a:off x="398463" y="3503613"/>
            <a:ext cx="6837362" cy="708025"/>
          </a:xfrm>
          <a:prstGeom prst="rect">
            <a:avLst/>
          </a:prstGeom>
          <a:noFill/>
        </p:spPr>
        <p:txBody>
          <a:bodyPr>
            <a:spAutoFit/>
          </a:bodyPr>
          <a:lstStyle/>
          <a:p>
            <a:pPr>
              <a:defRPr/>
            </a:pPr>
            <a:r>
              <a:rPr lang="zh-TW" altLang="en-US" sz="2000" dirty="0">
                <a:solidFill>
                  <a:schemeClr val="bg1"/>
                </a:solidFill>
                <a:latin typeface="+mn-ea"/>
                <a:ea typeface="+mn-ea"/>
              </a:rPr>
              <a:t>推銷提出問題和解決方案，需要一些說服：「說服我」。</a:t>
            </a:r>
            <a:endParaRPr lang="en-US" altLang="zh-TW" sz="2000" dirty="0">
              <a:solidFill>
                <a:schemeClr val="bg1"/>
              </a:solidFill>
              <a:latin typeface="+mn-ea"/>
              <a:ea typeface="+mn-ea"/>
            </a:endParaRPr>
          </a:p>
          <a:p>
            <a:pPr>
              <a:defRPr/>
            </a:pPr>
            <a:r>
              <a:rPr lang="zh-TW" altLang="en-US" sz="2000" i="1" dirty="0">
                <a:solidFill>
                  <a:schemeClr val="bg1"/>
                </a:solidFill>
                <a:latin typeface="+mn-ea"/>
                <a:ea typeface="+mn-ea"/>
              </a:rPr>
              <a:t>藉由</a:t>
            </a:r>
            <a:r>
              <a:rPr lang="zh-TW" altLang="en-US" sz="2000" b="1" i="1" dirty="0">
                <a:solidFill>
                  <a:srgbClr val="E9515A"/>
                </a:solidFill>
                <a:latin typeface="+mn-ea"/>
                <a:ea typeface="+mn-ea"/>
              </a:rPr>
              <a:t>推銷</a:t>
            </a:r>
            <a:r>
              <a:rPr lang="zh-TW" altLang="en-US" sz="2000" i="1" dirty="0">
                <a:solidFill>
                  <a:schemeClr val="bg1"/>
                </a:solidFill>
                <a:latin typeface="+mn-ea"/>
                <a:ea typeface="+mn-ea"/>
              </a:rPr>
              <a:t>，</a:t>
            </a:r>
            <a:r>
              <a:rPr lang="zh-TW" altLang="en-US" sz="2000" i="1" dirty="0">
                <a:solidFill>
                  <a:prstClr val="white"/>
                </a:solidFill>
                <a:latin typeface="微軟正黑體"/>
                <a:ea typeface="微軟正黑體"/>
              </a:rPr>
              <a:t>我們改變聽眾的</a:t>
            </a:r>
            <a:r>
              <a:rPr lang="zh-TW" altLang="en-US" sz="2000" b="1" i="1" dirty="0">
                <a:solidFill>
                  <a:srgbClr val="E9515A"/>
                </a:solidFill>
                <a:latin typeface="微軟正黑體"/>
                <a:ea typeface="微軟正黑體"/>
              </a:rPr>
              <a:t>行動</a:t>
            </a:r>
            <a:r>
              <a:rPr lang="zh-TW" altLang="en-US" sz="2000" i="1" dirty="0">
                <a:solidFill>
                  <a:prstClr val="white"/>
                </a:solidFill>
                <a:latin typeface="微軟正黑體"/>
                <a:ea typeface="微軟正黑體"/>
              </a:rPr>
              <a:t>。</a:t>
            </a:r>
          </a:p>
        </p:txBody>
      </p:sp>
      <p:sp>
        <p:nvSpPr>
          <p:cNvPr id="273415" name="矩形 11"/>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solidFill>
                  <a:schemeClr val="bg1"/>
                </a:solidFill>
                <a:latin typeface="微軟正黑體" pitchFamily="34" charset="-120"/>
                <a:ea typeface="微軟正黑體" pitchFamily="34" charset="-120"/>
              </a:rPr>
              <a:t>《</a:t>
            </a:r>
            <a:r>
              <a:rPr lang="zh-TW" altLang="en-US" sz="1400">
                <a:solidFill>
                  <a:schemeClr val="bg1"/>
                </a:solidFill>
                <a:latin typeface="微軟正黑體" pitchFamily="34" charset="-120"/>
                <a:ea typeface="微軟正黑體" pitchFamily="34" charset="-120"/>
              </a:rPr>
              <a:t>簡報</a:t>
            </a:r>
            <a:r>
              <a:rPr lang="en-US" altLang="zh-TW" sz="1400">
                <a:solidFill>
                  <a:schemeClr val="bg1"/>
                </a:solidFill>
                <a:latin typeface="微軟正黑體" pitchFamily="34" charset="-120"/>
                <a:ea typeface="微軟正黑體" pitchFamily="34" charset="-120"/>
              </a:rPr>
              <a:t>Show and Tell》</a:t>
            </a:r>
            <a:r>
              <a:rPr lang="zh-TW" altLang="en-US" sz="1400">
                <a:solidFill>
                  <a:schemeClr val="bg1"/>
                </a:solidFill>
                <a:latin typeface="微軟正黑體" pitchFamily="34" charset="-120"/>
                <a:ea typeface="微軟正黑體" pitchFamily="34" charset="-120"/>
              </a:rPr>
              <a:t>，天下雜誌出版</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4434" name="圖片 11"/>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179388" y="1736725"/>
            <a:ext cx="2451100" cy="1079500"/>
          </a:xfrm>
          <a:prstGeom prst="rect">
            <a:avLst/>
          </a:prstGeom>
          <a:noFill/>
          <a:ln w="9525">
            <a:noFill/>
            <a:miter lim="800000"/>
            <a:headEnd/>
            <a:tailEnd/>
          </a:ln>
        </p:spPr>
      </p:pic>
      <p:sp>
        <p:nvSpPr>
          <p:cNvPr id="274435" name="文字方塊 12"/>
          <p:cNvSpPr txBox="1">
            <a:spLocks noChangeArrowheads="1"/>
          </p:cNvSpPr>
          <p:nvPr/>
        </p:nvSpPr>
        <p:spPr bwMode="auto">
          <a:xfrm>
            <a:off x="539750" y="549275"/>
            <a:ext cx="4248150" cy="460375"/>
          </a:xfrm>
          <a:prstGeom prst="rect">
            <a:avLst/>
          </a:prstGeom>
          <a:noFill/>
          <a:ln w="9525">
            <a:noFill/>
            <a:miter lim="800000"/>
            <a:headEnd/>
            <a:tailEnd/>
          </a:ln>
        </p:spPr>
        <p:txBody>
          <a:bodyPr>
            <a:spAutoFit/>
          </a:bodyPr>
          <a:lstStyle/>
          <a:p>
            <a:r>
              <a:rPr lang="zh-TW" altLang="en-US" sz="2400" b="1">
                <a:solidFill>
                  <a:srgbClr val="C95C49"/>
                </a:solidFill>
                <a:latin typeface="微軟正黑體" pitchFamily="34" charset="-120"/>
                <a:ea typeface="微軟正黑體" pitchFamily="34" charset="-120"/>
              </a:rPr>
              <a:t>推銷簡報</a:t>
            </a:r>
            <a:r>
              <a:rPr lang="zh-TW" altLang="en-US" sz="2400" b="1">
                <a:solidFill>
                  <a:srgbClr val="121212"/>
                </a:solidFill>
                <a:latin typeface="微軟正黑體" pitchFamily="34" charset="-120"/>
                <a:ea typeface="微軟正黑體" pitchFamily="34" charset="-120"/>
              </a:rPr>
              <a:t>都有共同的要素：</a:t>
            </a:r>
          </a:p>
        </p:txBody>
      </p:sp>
      <p:pic>
        <p:nvPicPr>
          <p:cNvPr id="274436" name="圖片 16"/>
          <p:cNvPicPr>
            <a:picLocks noChangeAspect="1"/>
          </p:cNvPicPr>
          <p:nvPr/>
        </p:nvPicPr>
        <p:blipFill>
          <a:blip r:embed="rId3"/>
          <a:srcRect r="44423"/>
          <a:stretch>
            <a:fillRect/>
          </a:stretch>
        </p:blipFill>
        <p:spPr bwMode="auto">
          <a:xfrm>
            <a:off x="539750" y="1989138"/>
            <a:ext cx="8604250" cy="2592387"/>
          </a:xfrm>
          <a:prstGeom prst="rect">
            <a:avLst/>
          </a:prstGeom>
          <a:noFill/>
          <a:ln w="9525">
            <a:noFill/>
            <a:miter lim="800000"/>
            <a:headEnd/>
            <a:tailEnd/>
          </a:ln>
        </p:spPr>
      </p:pic>
      <p:cxnSp>
        <p:nvCxnSpPr>
          <p:cNvPr id="19" name="直線接點 18"/>
          <p:cNvCxnSpPr>
            <a:cxnSpLocks/>
          </p:cNvCxnSpPr>
          <p:nvPr/>
        </p:nvCxnSpPr>
        <p:spPr>
          <a:xfrm>
            <a:off x="539750" y="4751388"/>
            <a:ext cx="1584325" cy="0"/>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sp>
        <p:nvSpPr>
          <p:cNvPr id="20" name="等腰三角形 19"/>
          <p:cNvSpPr/>
          <p:nvPr/>
        </p:nvSpPr>
        <p:spPr>
          <a:xfrm>
            <a:off x="2411413" y="3157538"/>
            <a:ext cx="1019175" cy="1593850"/>
          </a:xfrm>
          <a:prstGeom prst="triangle">
            <a:avLst>
              <a:gd name="adj" fmla="val 46754"/>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cxnSp>
        <p:nvCxnSpPr>
          <p:cNvPr id="23" name="直線接點 22"/>
          <p:cNvCxnSpPr>
            <a:cxnSpLocks/>
          </p:cNvCxnSpPr>
          <p:nvPr/>
        </p:nvCxnSpPr>
        <p:spPr>
          <a:xfrm>
            <a:off x="3708400" y="4751388"/>
            <a:ext cx="1871663" cy="0"/>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27" name="直線接點 26"/>
          <p:cNvCxnSpPr>
            <a:cxnSpLocks/>
          </p:cNvCxnSpPr>
          <p:nvPr/>
        </p:nvCxnSpPr>
        <p:spPr>
          <a:xfrm>
            <a:off x="5867400" y="4751388"/>
            <a:ext cx="3276600" cy="0"/>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29" name="直線接點 28"/>
          <p:cNvCxnSpPr>
            <a:cxnSpLocks/>
          </p:cNvCxnSpPr>
          <p:nvPr/>
        </p:nvCxnSpPr>
        <p:spPr>
          <a:xfrm>
            <a:off x="539750" y="4606925"/>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33" name="直線接點 32"/>
          <p:cNvCxnSpPr>
            <a:cxnSpLocks/>
          </p:cNvCxnSpPr>
          <p:nvPr/>
        </p:nvCxnSpPr>
        <p:spPr>
          <a:xfrm>
            <a:off x="2108200" y="4606925"/>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34" name="直線接點 33"/>
          <p:cNvCxnSpPr>
            <a:cxnSpLocks/>
          </p:cNvCxnSpPr>
          <p:nvPr/>
        </p:nvCxnSpPr>
        <p:spPr>
          <a:xfrm>
            <a:off x="3708400" y="4606925"/>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36" name="直線接點 35"/>
          <p:cNvCxnSpPr>
            <a:cxnSpLocks/>
          </p:cNvCxnSpPr>
          <p:nvPr/>
        </p:nvCxnSpPr>
        <p:spPr>
          <a:xfrm>
            <a:off x="5580063" y="4606925"/>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37" name="直線接點 36"/>
          <p:cNvCxnSpPr>
            <a:cxnSpLocks/>
          </p:cNvCxnSpPr>
          <p:nvPr/>
        </p:nvCxnSpPr>
        <p:spPr>
          <a:xfrm>
            <a:off x="5857875" y="4606925"/>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sp>
        <p:nvSpPr>
          <p:cNvPr id="274446" name="文字方塊 37"/>
          <p:cNvSpPr txBox="1">
            <a:spLocks noChangeArrowheads="1"/>
          </p:cNvSpPr>
          <p:nvPr/>
        </p:nvSpPr>
        <p:spPr bwMode="auto">
          <a:xfrm>
            <a:off x="738188" y="4922838"/>
            <a:ext cx="1187450" cy="522287"/>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概述</a:t>
            </a:r>
          </a:p>
        </p:txBody>
      </p:sp>
      <p:sp>
        <p:nvSpPr>
          <p:cNvPr id="274447" name="文字方塊 38"/>
          <p:cNvSpPr txBox="1">
            <a:spLocks noChangeArrowheads="1"/>
          </p:cNvSpPr>
          <p:nvPr/>
        </p:nvSpPr>
        <p:spPr bwMode="auto">
          <a:xfrm>
            <a:off x="2320925" y="4922838"/>
            <a:ext cx="1189038" cy="522287"/>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障礙</a:t>
            </a:r>
          </a:p>
        </p:txBody>
      </p:sp>
      <p:sp>
        <p:nvSpPr>
          <p:cNvPr id="274448" name="文字方塊 39"/>
          <p:cNvSpPr txBox="1">
            <a:spLocks noChangeArrowheads="1"/>
          </p:cNvSpPr>
          <p:nvPr/>
        </p:nvSpPr>
        <p:spPr bwMode="auto">
          <a:xfrm>
            <a:off x="4049713" y="4922838"/>
            <a:ext cx="1189037" cy="522287"/>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願景</a:t>
            </a:r>
          </a:p>
        </p:txBody>
      </p:sp>
      <p:sp>
        <p:nvSpPr>
          <p:cNvPr id="274449" name="文字方塊 40"/>
          <p:cNvSpPr txBox="1">
            <a:spLocks noChangeArrowheads="1"/>
          </p:cNvSpPr>
          <p:nvPr/>
        </p:nvSpPr>
        <p:spPr bwMode="auto">
          <a:xfrm>
            <a:off x="6156325" y="4922838"/>
            <a:ext cx="1187450" cy="522287"/>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選擇</a:t>
            </a:r>
          </a:p>
        </p:txBody>
      </p:sp>
      <p:sp>
        <p:nvSpPr>
          <p:cNvPr id="42" name="橢圓 41"/>
          <p:cNvSpPr/>
          <p:nvPr/>
        </p:nvSpPr>
        <p:spPr>
          <a:xfrm>
            <a:off x="401638" y="4149725"/>
            <a:ext cx="360362" cy="358775"/>
          </a:xfrm>
          <a:prstGeom prst="ellipse">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dirty="0"/>
          </a:p>
        </p:txBody>
      </p:sp>
      <p:sp>
        <p:nvSpPr>
          <p:cNvPr id="274451" name="文字方塊 43"/>
          <p:cNvSpPr txBox="1">
            <a:spLocks noChangeArrowheads="1"/>
          </p:cNvSpPr>
          <p:nvPr/>
        </p:nvSpPr>
        <p:spPr bwMode="auto">
          <a:xfrm>
            <a:off x="692150" y="5559425"/>
            <a:ext cx="1431925" cy="900113"/>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概述：</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latin typeface="微軟正黑體" pitchFamily="34" charset="-120"/>
                <a:ea typeface="微軟正黑體" pitchFamily="34" charset="-120"/>
              </a:rPr>
              <a:t>一開始先快速概述現在的情況</a:t>
            </a:r>
          </a:p>
        </p:txBody>
      </p:sp>
      <p:sp>
        <p:nvSpPr>
          <p:cNvPr id="274452" name="文字方塊 44"/>
          <p:cNvSpPr txBox="1">
            <a:spLocks noChangeArrowheads="1"/>
          </p:cNvSpPr>
          <p:nvPr/>
        </p:nvSpPr>
        <p:spPr bwMode="auto">
          <a:xfrm>
            <a:off x="2339975" y="5559425"/>
            <a:ext cx="1368425" cy="900113"/>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說明：</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latin typeface="微軟正黑體" pitchFamily="34" charset="-120"/>
                <a:ea typeface="微軟正黑體" pitchFamily="34" charset="-120"/>
              </a:rPr>
              <a:t>大家正面對的問題</a:t>
            </a:r>
          </a:p>
        </p:txBody>
      </p:sp>
      <p:sp>
        <p:nvSpPr>
          <p:cNvPr id="274453" name="文字方塊 45"/>
          <p:cNvSpPr txBox="1">
            <a:spLocks noChangeArrowheads="1"/>
          </p:cNvSpPr>
          <p:nvPr/>
        </p:nvSpPr>
        <p:spPr bwMode="auto">
          <a:xfrm>
            <a:off x="4006850" y="5559425"/>
            <a:ext cx="1428750" cy="900113"/>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願景：</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latin typeface="微軟正黑體" pitchFamily="34" charset="-120"/>
                <a:ea typeface="微軟正黑體" pitchFamily="34" charset="-120"/>
              </a:rPr>
              <a:t>告訴大家跨越障礙的一線機會</a:t>
            </a:r>
          </a:p>
        </p:txBody>
      </p:sp>
      <p:sp>
        <p:nvSpPr>
          <p:cNvPr id="274454" name="文字方塊 46"/>
          <p:cNvSpPr txBox="1">
            <a:spLocks noChangeArrowheads="1"/>
          </p:cNvSpPr>
          <p:nvPr/>
        </p:nvSpPr>
        <p:spPr bwMode="auto">
          <a:xfrm>
            <a:off x="6156325" y="5559425"/>
            <a:ext cx="2589213" cy="1169988"/>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選擇：</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latin typeface="微軟正黑體" pitchFamily="34" charset="-120"/>
                <a:ea typeface="微軟正黑體" pitchFamily="34" charset="-120"/>
              </a:rPr>
              <a:t>提出兩種達到願景的方式</a:t>
            </a: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一個是無趣的方式，一個是令人鼓舞的方式。</a:t>
            </a:r>
          </a:p>
        </p:txBody>
      </p:sp>
      <p:sp>
        <p:nvSpPr>
          <p:cNvPr id="274455" name="矩形 23"/>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
        <p:nvSpPr>
          <p:cNvPr id="26" name="矩形 25"/>
          <p:cNvSpPr/>
          <p:nvPr/>
        </p:nvSpPr>
        <p:spPr>
          <a:xfrm>
            <a:off x="352425" y="4437063"/>
            <a:ext cx="1900238" cy="230505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6"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1.11111E-6 3.7037E-6 L 0.18264 -0.10116 " pathEditMode="relative" rAng="0" ptsTypes="AA">
                                      <p:cBhvr>
                                        <p:cTn id="11" dur="500" fill="hold"/>
                                        <p:tgtEl>
                                          <p:spTgt spid="26"/>
                                        </p:tgtEl>
                                        <p:attrNameLst>
                                          <p:attrName>ppt_x</p:attrName>
                                          <p:attrName>ppt_y</p:attrName>
                                        </p:attrNameLst>
                                      </p:cBhvr>
                                      <p:rCtr x="9132" y="-5069"/>
                                    </p:animMotion>
                                  </p:childTnLst>
                                </p:cTn>
                              </p:par>
                              <p:par>
                                <p:cTn id="12" presetID="6" presetClass="emph" presetSubtype="0" fill="hold" grpId="4" nodeType="withEffect">
                                  <p:stCondLst>
                                    <p:cond delay="200"/>
                                  </p:stCondLst>
                                  <p:childTnLst>
                                    <p:animScale>
                                      <p:cBhvr>
                                        <p:cTn id="13" dur="200" fill="hold"/>
                                        <p:tgtEl>
                                          <p:spTgt spid="26"/>
                                        </p:tgtEl>
                                      </p:cBhvr>
                                      <p:by x="100000" y="160000"/>
                                    </p:animScale>
                                  </p:childTnLst>
                                </p:cTn>
                              </p:par>
                            </p:childTnLst>
                          </p:cTn>
                        </p:par>
                      </p:childTnLst>
                    </p:cTn>
                  </p:par>
                  <p:par>
                    <p:cTn id="14" fill="hold">
                      <p:stCondLst>
                        <p:cond delay="indefinite"/>
                      </p:stCondLst>
                      <p:childTnLst>
                        <p:par>
                          <p:cTn id="15" fill="hold">
                            <p:stCondLst>
                              <p:cond delay="0"/>
                            </p:stCondLst>
                            <p:childTnLst>
                              <p:par>
                                <p:cTn id="16" presetID="63" presetClass="path" presetSubtype="0" accel="50000" decel="50000" fill="hold" grpId="0" nodeType="clickEffect">
                                  <p:stCondLst>
                                    <p:cond delay="0"/>
                                  </p:stCondLst>
                                  <p:childTnLst>
                                    <p:animMotion origin="layout" path="M 0.18264 -0.10116 L 0.36545 3.7037E-6 " pathEditMode="relative" rAng="0" ptsTypes="AA">
                                      <p:cBhvr>
                                        <p:cTn id="17" dur="500" fill="hold"/>
                                        <p:tgtEl>
                                          <p:spTgt spid="26"/>
                                        </p:tgtEl>
                                        <p:attrNameLst>
                                          <p:attrName>ppt_x</p:attrName>
                                          <p:attrName>ppt_y</p:attrName>
                                        </p:attrNameLst>
                                      </p:cBhvr>
                                      <p:rCtr x="9132" y="4861"/>
                                    </p:animMotion>
                                  </p:childTnLst>
                                </p:cTn>
                              </p:par>
                              <p:par>
                                <p:cTn id="18" presetID="6" presetClass="emph" presetSubtype="0" fill="hold" grpId="5" nodeType="withEffect">
                                  <p:stCondLst>
                                    <p:cond delay="200"/>
                                  </p:stCondLst>
                                  <p:childTnLst>
                                    <p:animScale>
                                      <p:cBhvr>
                                        <p:cTn id="19" dur="200" fill="hold"/>
                                        <p:tgtEl>
                                          <p:spTgt spid="26"/>
                                        </p:tgtEl>
                                      </p:cBhvr>
                                      <p:by x="100000" y="63000"/>
                                    </p:animScale>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grpId="2" nodeType="clickEffect">
                                  <p:stCondLst>
                                    <p:cond delay="0"/>
                                  </p:stCondLst>
                                  <p:childTnLst>
                                    <p:animMotion origin="layout" path="M 0.36545 3.7037E-6 L 0.67257 3.7037E-6 " pathEditMode="relative" rAng="0" ptsTypes="AA">
                                      <p:cBhvr>
                                        <p:cTn id="23" dur="500" fill="hold"/>
                                        <p:tgtEl>
                                          <p:spTgt spid="26"/>
                                        </p:tgtEl>
                                        <p:attrNameLst>
                                          <p:attrName>ppt_x</p:attrName>
                                          <p:attrName>ppt_y</p:attrName>
                                        </p:attrNameLst>
                                      </p:cBhvr>
                                      <p:rCtr x="15347" y="0"/>
                                    </p:animMotion>
                                  </p:childTnLst>
                                </p:cTn>
                              </p:par>
                              <p:par>
                                <p:cTn id="24" presetID="6" presetClass="emph" presetSubtype="0" fill="hold" grpId="3" nodeType="withEffect">
                                  <p:stCondLst>
                                    <p:cond delay="200"/>
                                  </p:stCondLst>
                                  <p:childTnLst>
                                    <p:animScale>
                                      <p:cBhvr>
                                        <p:cTn id="25" dur="200" fill="hold"/>
                                        <p:tgtEl>
                                          <p:spTgt spid="26"/>
                                        </p:tgtEl>
                                      </p:cBhvr>
                                      <p:by x="14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6" grpId="4" animBg="1"/>
      <p:bldP spid="26" grpId="5" animBg="1"/>
      <p:bldP spid="26" grpId="6"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842"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5458" name="圖片 16"/>
          <p:cNvPicPr>
            <a:picLocks noChangeAspect="1"/>
          </p:cNvPicPr>
          <p:nvPr/>
        </p:nvPicPr>
        <p:blipFill>
          <a:blip r:embed="rId2"/>
          <a:srcRect l="55577"/>
          <a:stretch>
            <a:fillRect/>
          </a:stretch>
        </p:blipFill>
        <p:spPr bwMode="auto">
          <a:xfrm>
            <a:off x="0" y="1989138"/>
            <a:ext cx="6877050" cy="2592387"/>
          </a:xfrm>
          <a:prstGeom prst="rect">
            <a:avLst/>
          </a:prstGeom>
          <a:noFill/>
          <a:ln w="9525">
            <a:noFill/>
            <a:miter lim="800000"/>
            <a:headEnd/>
            <a:tailEnd/>
          </a:ln>
        </p:spPr>
      </p:pic>
      <p:sp>
        <p:nvSpPr>
          <p:cNvPr id="5" name="手繪多邊形: 圖案 4"/>
          <p:cNvSpPr/>
          <p:nvPr/>
        </p:nvSpPr>
        <p:spPr>
          <a:xfrm>
            <a:off x="4351338" y="2276475"/>
            <a:ext cx="2084387" cy="1296988"/>
          </a:xfrm>
          <a:custGeom>
            <a:avLst/>
            <a:gdLst>
              <a:gd name="connsiteX0" fmla="*/ 0 w 2083443"/>
              <a:gd name="connsiteY0" fmla="*/ 1296365 h 1296365"/>
              <a:gd name="connsiteX1" fmla="*/ 729205 w 2083443"/>
              <a:gd name="connsiteY1" fmla="*/ 1192193 h 1296365"/>
              <a:gd name="connsiteX2" fmla="*/ 1284790 w 2083443"/>
              <a:gd name="connsiteY2" fmla="*/ 925975 h 1296365"/>
              <a:gd name="connsiteX3" fmla="*/ 1770927 w 2083443"/>
              <a:gd name="connsiteY3" fmla="*/ 486137 h 1296365"/>
              <a:gd name="connsiteX4" fmla="*/ 2083443 w 2083443"/>
              <a:gd name="connsiteY4" fmla="*/ 0 h 1296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443" h="1296365">
                <a:moveTo>
                  <a:pt x="0" y="1296365"/>
                </a:moveTo>
                <a:cubicBezTo>
                  <a:pt x="257536" y="1275145"/>
                  <a:pt x="515073" y="1253925"/>
                  <a:pt x="729205" y="1192193"/>
                </a:cubicBezTo>
                <a:cubicBezTo>
                  <a:pt x="943337" y="1130461"/>
                  <a:pt x="1111170" y="1043651"/>
                  <a:pt x="1284790" y="925975"/>
                </a:cubicBezTo>
                <a:cubicBezTo>
                  <a:pt x="1458410" y="808299"/>
                  <a:pt x="1637818" y="640466"/>
                  <a:pt x="1770927" y="486137"/>
                </a:cubicBezTo>
                <a:cubicBezTo>
                  <a:pt x="1904036" y="331808"/>
                  <a:pt x="1993739" y="165904"/>
                  <a:pt x="2083443" y="0"/>
                </a:cubicBezTo>
              </a:path>
            </a:pathLst>
          </a:custGeom>
          <a:ln w="76200">
            <a:headEnd type="none" w="med" len="med"/>
            <a:tailEnd type="arrow" w="sm" len="sm"/>
          </a:ln>
        </p:spPr>
        <p:style>
          <a:lnRef idx="3">
            <a:schemeClr val="dk1"/>
          </a:lnRef>
          <a:fillRef idx="0">
            <a:schemeClr val="dk1"/>
          </a:fillRef>
          <a:effectRef idx="2">
            <a:schemeClr val="dk1"/>
          </a:effectRef>
          <a:fontRef idx="minor">
            <a:schemeClr val="tx1"/>
          </a:fontRef>
        </p:style>
        <p:txBody>
          <a:bodyPr anchor="ctr"/>
          <a:lstStyle/>
          <a:p>
            <a:pPr algn="ctr">
              <a:defRPr/>
            </a:pPr>
            <a:endParaRPr lang="zh-TW" altLang="en-US" dirty="0"/>
          </a:p>
        </p:txBody>
      </p:sp>
      <p:cxnSp>
        <p:nvCxnSpPr>
          <p:cNvPr id="10" name="直線接點 9"/>
          <p:cNvCxnSpPr>
            <a:cxnSpLocks/>
          </p:cNvCxnSpPr>
          <p:nvPr/>
        </p:nvCxnSpPr>
        <p:spPr>
          <a:xfrm>
            <a:off x="0" y="4748213"/>
            <a:ext cx="2700338" cy="0"/>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15" name="直線接點 14"/>
          <p:cNvCxnSpPr>
            <a:cxnSpLocks/>
          </p:cNvCxnSpPr>
          <p:nvPr/>
        </p:nvCxnSpPr>
        <p:spPr>
          <a:xfrm>
            <a:off x="3001963" y="4748213"/>
            <a:ext cx="1641475" cy="0"/>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16" name="直線接點 15"/>
          <p:cNvCxnSpPr>
            <a:cxnSpLocks/>
          </p:cNvCxnSpPr>
          <p:nvPr/>
        </p:nvCxnSpPr>
        <p:spPr>
          <a:xfrm>
            <a:off x="4932363" y="4748213"/>
            <a:ext cx="1800225" cy="0"/>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18" name="直線接點 17"/>
          <p:cNvCxnSpPr>
            <a:cxnSpLocks/>
          </p:cNvCxnSpPr>
          <p:nvPr/>
        </p:nvCxnSpPr>
        <p:spPr>
          <a:xfrm>
            <a:off x="2713038" y="4603750"/>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19" name="直線接點 18"/>
          <p:cNvCxnSpPr>
            <a:cxnSpLocks/>
          </p:cNvCxnSpPr>
          <p:nvPr/>
        </p:nvCxnSpPr>
        <p:spPr>
          <a:xfrm>
            <a:off x="3001963" y="4603750"/>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20" name="直線接點 19"/>
          <p:cNvCxnSpPr>
            <a:cxnSpLocks/>
          </p:cNvCxnSpPr>
          <p:nvPr/>
        </p:nvCxnSpPr>
        <p:spPr>
          <a:xfrm>
            <a:off x="4643438" y="4603750"/>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21" name="直線接點 20"/>
          <p:cNvCxnSpPr>
            <a:cxnSpLocks/>
          </p:cNvCxnSpPr>
          <p:nvPr/>
        </p:nvCxnSpPr>
        <p:spPr>
          <a:xfrm>
            <a:off x="4933950" y="4603750"/>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22" name="直線接點 21"/>
          <p:cNvCxnSpPr>
            <a:cxnSpLocks/>
          </p:cNvCxnSpPr>
          <p:nvPr/>
        </p:nvCxnSpPr>
        <p:spPr>
          <a:xfrm>
            <a:off x="6732588" y="4603750"/>
            <a:ext cx="0" cy="288925"/>
          </a:xfrm>
          <a:prstGeom prst="line">
            <a:avLst/>
          </a:prstGeom>
          <a:no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sp>
        <p:nvSpPr>
          <p:cNvPr id="275468" name="文字方塊 24"/>
          <p:cNvSpPr txBox="1">
            <a:spLocks noChangeArrowheads="1"/>
          </p:cNvSpPr>
          <p:nvPr/>
        </p:nvSpPr>
        <p:spPr bwMode="auto">
          <a:xfrm>
            <a:off x="3228975" y="4922838"/>
            <a:ext cx="1187450" cy="522287"/>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結尾</a:t>
            </a:r>
          </a:p>
        </p:txBody>
      </p:sp>
      <p:sp>
        <p:nvSpPr>
          <p:cNvPr id="275469" name="文字方塊 25"/>
          <p:cNvSpPr txBox="1">
            <a:spLocks noChangeArrowheads="1"/>
          </p:cNvSpPr>
          <p:nvPr/>
        </p:nvSpPr>
        <p:spPr bwMode="auto">
          <a:xfrm>
            <a:off x="4878388" y="4922838"/>
            <a:ext cx="1908175" cy="522287"/>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附加說明</a:t>
            </a:r>
          </a:p>
        </p:txBody>
      </p:sp>
      <p:sp>
        <p:nvSpPr>
          <p:cNvPr id="275470" name="文字方塊 26"/>
          <p:cNvSpPr txBox="1">
            <a:spLocks noChangeArrowheads="1"/>
          </p:cNvSpPr>
          <p:nvPr/>
        </p:nvSpPr>
        <p:spPr bwMode="auto">
          <a:xfrm rot="-1464499">
            <a:off x="5319713" y="3000375"/>
            <a:ext cx="2232025"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最後一個梗</a:t>
            </a:r>
          </a:p>
        </p:txBody>
      </p:sp>
      <p:sp>
        <p:nvSpPr>
          <p:cNvPr id="275471" name="文字方塊 28"/>
          <p:cNvSpPr txBox="1">
            <a:spLocks noChangeArrowheads="1"/>
          </p:cNvSpPr>
          <p:nvPr/>
        </p:nvSpPr>
        <p:spPr bwMode="auto">
          <a:xfrm>
            <a:off x="3097213" y="5559425"/>
            <a:ext cx="1690687" cy="1169988"/>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結尾：</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latin typeface="微軟正黑體" pitchFamily="34" charset="-120"/>
                <a:ea typeface="微軟正黑體" pitchFamily="34" charset="-120"/>
              </a:rPr>
              <a:t>說明為什麼令人鼓舞的方式真的是大家唯一的選擇。</a:t>
            </a:r>
          </a:p>
        </p:txBody>
      </p:sp>
      <p:sp>
        <p:nvSpPr>
          <p:cNvPr id="275472" name="文字方塊 29"/>
          <p:cNvSpPr txBox="1">
            <a:spLocks noChangeArrowheads="1"/>
          </p:cNvSpPr>
          <p:nvPr/>
        </p:nvSpPr>
        <p:spPr bwMode="auto">
          <a:xfrm>
            <a:off x="4986338" y="5559425"/>
            <a:ext cx="1692275" cy="1169988"/>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附加說明：</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latin typeface="微軟正黑體" pitchFamily="34" charset="-120"/>
                <a:ea typeface="微軟正黑體" pitchFamily="34" charset="-120"/>
              </a:rPr>
              <a:t>看到聽眾反應熱烈，附加說明執行方法的細節。</a:t>
            </a:r>
            <a:endParaRPr lang="en-US" altLang="zh-TW" sz="1400">
              <a:latin typeface="微軟正黑體" pitchFamily="34" charset="-120"/>
              <a:ea typeface="微軟正黑體" pitchFamily="34" charset="-120"/>
            </a:endParaRPr>
          </a:p>
        </p:txBody>
      </p:sp>
      <p:sp>
        <p:nvSpPr>
          <p:cNvPr id="275473" name="文字方塊 30"/>
          <p:cNvSpPr txBox="1">
            <a:spLocks noChangeArrowheads="1"/>
          </p:cNvSpPr>
          <p:nvPr/>
        </p:nvSpPr>
        <p:spPr bwMode="auto">
          <a:xfrm>
            <a:off x="7019925" y="3789363"/>
            <a:ext cx="1584325" cy="900112"/>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最後一個梗：</a:t>
            </a:r>
            <a:endParaRPr lang="en-US" altLang="zh-TW" sz="1400" b="1">
              <a:solidFill>
                <a:srgbClr val="C95C49"/>
              </a:solidFill>
              <a:latin typeface="微軟正黑體" pitchFamily="34" charset="-120"/>
              <a:ea typeface="微軟正黑體" pitchFamily="34" charset="-120"/>
            </a:endParaRPr>
          </a:p>
          <a:p>
            <a:pPr>
              <a:lnSpc>
                <a:spcPts val="2100"/>
              </a:lnSpc>
            </a:pPr>
            <a:r>
              <a:rPr lang="zh-TW" altLang="en-US" sz="1400">
                <a:latin typeface="微軟正黑體" pitchFamily="34" charset="-120"/>
                <a:ea typeface="微軟正黑體" pitchFamily="34" charset="-120"/>
              </a:rPr>
              <a:t>結尾再加上額外的好處。</a:t>
            </a:r>
          </a:p>
        </p:txBody>
      </p:sp>
      <p:sp>
        <p:nvSpPr>
          <p:cNvPr id="275474" name="矩形 22"/>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
        <p:nvSpPr>
          <p:cNvPr id="24" name="矩形 23"/>
          <p:cNvSpPr/>
          <p:nvPr/>
        </p:nvSpPr>
        <p:spPr>
          <a:xfrm>
            <a:off x="-1936750" y="4365625"/>
            <a:ext cx="1900237" cy="237648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2.5E-6 -2.22222E-6 L 0.52899 -2.22222E-6 " pathEditMode="relative" rAng="0" ptsTypes="AA">
                                      <p:cBhvr>
                                        <p:cTn id="6" dur="800" fill="hold"/>
                                        <p:tgtEl>
                                          <p:spTgt spid="24"/>
                                        </p:tgtEl>
                                        <p:attrNameLst>
                                          <p:attrName>ppt_x</p:attrName>
                                          <p:attrName>ppt_y</p:attrName>
                                        </p:attrNameLst>
                                      </p:cBhvr>
                                      <p:rCtr x="26441"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52899 -2.22222E-6 L 0.74948 -2.22222E-6 " pathEditMode="relative" rAng="0" ptsTypes="AA">
                                      <p:cBhvr>
                                        <p:cTn id="10" dur="500" fill="hold"/>
                                        <p:tgtEl>
                                          <p:spTgt spid="24"/>
                                        </p:tgtEl>
                                        <p:attrNameLst>
                                          <p:attrName>ppt_x</p:attrName>
                                          <p:attrName>ppt_y</p:attrName>
                                        </p:attrNameLst>
                                      </p:cBhvr>
                                      <p:rCtr x="11024"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74948 -2.22222E-6 L 0.81892 -0.30972 " pathEditMode="relative" rAng="0" ptsTypes="AA">
                                      <p:cBhvr>
                                        <p:cTn id="14" dur="500" fill="hold"/>
                                        <p:tgtEl>
                                          <p:spTgt spid="24"/>
                                        </p:tgtEl>
                                        <p:attrNameLst>
                                          <p:attrName>ppt_x</p:attrName>
                                          <p:attrName>ppt_y</p:attrName>
                                        </p:attrNameLst>
                                      </p:cBhvr>
                                      <p:rCtr x="3472" y="-15486"/>
                                    </p:animMotion>
                                  </p:childTnLst>
                                </p:cTn>
                              </p:par>
                              <p:par>
                                <p:cTn id="15" presetID="6" presetClass="emph" presetSubtype="0" fill="hold" grpId="3" nodeType="withEffect">
                                  <p:stCondLst>
                                    <p:cond delay="200"/>
                                  </p:stCondLst>
                                  <p:childTnLst>
                                    <p:animScale>
                                      <p:cBhvr>
                                        <p:cTn id="16" dur="200" fill="hold"/>
                                        <p:tgtEl>
                                          <p:spTgt spid="24"/>
                                        </p:tgtEl>
                                      </p:cBhvr>
                                      <p:by x="2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Lst>
  </p:timing>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482" name="文字方塊 5"/>
          <p:cNvSpPr txBox="1">
            <a:spLocks noChangeArrowheads="1"/>
          </p:cNvSpPr>
          <p:nvPr/>
        </p:nvSpPr>
        <p:spPr bwMode="auto">
          <a:xfrm>
            <a:off x="539750" y="549275"/>
            <a:ext cx="7561263" cy="460375"/>
          </a:xfrm>
          <a:prstGeom prst="rect">
            <a:avLst/>
          </a:prstGeom>
          <a:noFill/>
          <a:ln w="9525">
            <a:noFill/>
            <a:miter lim="800000"/>
            <a:headEnd/>
            <a:tailEnd/>
          </a:ln>
        </p:spPr>
        <p:txBody>
          <a:bodyPr>
            <a:spAutoFit/>
          </a:bodyPr>
          <a:lstStyle/>
          <a:p>
            <a:r>
              <a:rPr lang="zh-TW" altLang="en-US" sz="2400" b="1">
                <a:solidFill>
                  <a:srgbClr val="D45C46"/>
                </a:solidFill>
                <a:latin typeface="微軟正黑體" pitchFamily="34" charset="-120"/>
                <a:ea typeface="微軟正黑體" pitchFamily="34" charset="-120"/>
              </a:rPr>
              <a:t>推銷</a:t>
            </a:r>
            <a:r>
              <a:rPr lang="zh-TW" altLang="en-US" sz="2400" b="1">
                <a:solidFill>
                  <a:srgbClr val="121212"/>
                </a:solidFill>
                <a:latin typeface="微軟正黑體" pitchFamily="34" charset="-120"/>
                <a:ea typeface="微軟正黑體" pitchFamily="34" charset="-120"/>
              </a:rPr>
              <a:t>故事架構：</a:t>
            </a:r>
          </a:p>
        </p:txBody>
      </p:sp>
      <p:grpSp>
        <p:nvGrpSpPr>
          <p:cNvPr id="276483" name="群組 64"/>
          <p:cNvGrpSpPr>
            <a:grpSpLocks/>
          </p:cNvGrpSpPr>
          <p:nvPr/>
        </p:nvGrpSpPr>
        <p:grpSpPr bwMode="auto">
          <a:xfrm>
            <a:off x="4518025" y="4724400"/>
            <a:ext cx="3028950" cy="1487488"/>
            <a:chOff x="3057744" y="4527557"/>
            <a:chExt cx="3028512" cy="1487337"/>
          </a:xfrm>
        </p:grpSpPr>
        <p:sp>
          <p:nvSpPr>
            <p:cNvPr id="36" name="橢圓 35"/>
            <p:cNvSpPr/>
            <p:nvPr/>
          </p:nvSpPr>
          <p:spPr>
            <a:xfrm>
              <a:off x="3275201" y="5899018"/>
              <a:ext cx="1368227" cy="11587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276487" name="圖片 63"/>
            <p:cNvPicPr>
              <a:picLocks noChangeAspect="1"/>
            </p:cNvPicPr>
            <p:nvPr/>
          </p:nvPicPr>
          <p:blipFill>
            <a:blip r:embed="rId2"/>
            <a:srcRect/>
            <a:stretch>
              <a:fillRect/>
            </a:stretch>
          </p:blipFill>
          <p:spPr bwMode="auto">
            <a:xfrm>
              <a:off x="3057744" y="4527557"/>
              <a:ext cx="3028512" cy="1370743"/>
            </a:xfrm>
            <a:prstGeom prst="rect">
              <a:avLst/>
            </a:prstGeom>
            <a:noFill/>
            <a:ln w="9525">
              <a:noFill/>
              <a:miter lim="800000"/>
              <a:headEnd/>
              <a:tailEnd/>
            </a:ln>
          </p:spPr>
        </p:pic>
      </p:grpSp>
      <p:pic>
        <p:nvPicPr>
          <p:cNvPr id="276484" name="圖片 65"/>
          <p:cNvPicPr>
            <a:picLocks noChangeAspect="1"/>
          </p:cNvPicPr>
          <p:nvPr/>
        </p:nvPicPr>
        <p:blipFill>
          <a:blip r:embed="rId3"/>
          <a:srcRect/>
          <a:stretch>
            <a:fillRect/>
          </a:stretch>
        </p:blipFill>
        <p:spPr bwMode="auto">
          <a:xfrm>
            <a:off x="341313" y="1844675"/>
            <a:ext cx="8353425" cy="2339975"/>
          </a:xfrm>
          <a:prstGeom prst="rect">
            <a:avLst/>
          </a:prstGeom>
          <a:noFill/>
          <a:ln w="9525">
            <a:noFill/>
            <a:miter lim="800000"/>
            <a:headEnd/>
            <a:tailEnd/>
          </a:ln>
        </p:spPr>
      </p:pic>
      <p:sp>
        <p:nvSpPr>
          <p:cNvPr id="276485" name="矩形 6"/>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4C4A4A"/>
        </a:solidFill>
        <a:effectLst/>
      </p:bgPr>
    </p:bg>
    <p:spTree>
      <p:nvGrpSpPr>
        <p:cNvPr id="1" name=""/>
        <p:cNvGrpSpPr/>
        <p:nvPr/>
      </p:nvGrpSpPr>
      <p:grpSpPr>
        <a:xfrm>
          <a:off x="0" y="0"/>
          <a:ext cx="0" cy="0"/>
          <a:chOff x="0" y="0"/>
          <a:chExt cx="0" cy="0"/>
        </a:xfrm>
      </p:grpSpPr>
      <p:sp>
        <p:nvSpPr>
          <p:cNvPr id="277506" name="文字方塊 2"/>
          <p:cNvSpPr txBox="1">
            <a:spLocks noChangeArrowheads="1"/>
          </p:cNvSpPr>
          <p:nvPr/>
        </p:nvSpPr>
        <p:spPr bwMode="auto">
          <a:xfrm>
            <a:off x="396875" y="720725"/>
            <a:ext cx="3240088" cy="954088"/>
          </a:xfrm>
          <a:prstGeom prst="rect">
            <a:avLst/>
          </a:prstGeom>
          <a:noFill/>
          <a:ln w="9525">
            <a:noFill/>
            <a:miter lim="800000"/>
            <a:headEnd/>
            <a:tailEnd/>
          </a:ln>
        </p:spPr>
        <p:txBody>
          <a:bodyPr>
            <a:spAutoFit/>
          </a:bodyPr>
          <a:lstStyle/>
          <a:p>
            <a:r>
              <a:rPr lang="zh-TW" altLang="en-US" sz="2800" b="1">
                <a:solidFill>
                  <a:srgbClr val="E9515A"/>
                </a:solidFill>
                <a:latin typeface="微軟正黑體" pitchFamily="34" charset="-120"/>
                <a:ea typeface="微軟正黑體" pitchFamily="34" charset="-120"/>
              </a:rPr>
              <a:t>第四種故事架構：</a:t>
            </a:r>
            <a:endParaRPr lang="en-US" altLang="zh-TW" sz="2800" b="1">
              <a:solidFill>
                <a:srgbClr val="E9515A"/>
              </a:solidFill>
              <a:latin typeface="微軟正黑體" pitchFamily="34" charset="-120"/>
              <a:ea typeface="微軟正黑體" pitchFamily="34" charset="-120"/>
            </a:endParaRPr>
          </a:p>
          <a:p>
            <a:r>
              <a:rPr lang="zh-TW" altLang="en-US" sz="2800" b="1">
                <a:solidFill>
                  <a:srgbClr val="E9515A"/>
                </a:solidFill>
                <a:latin typeface="微軟正黑體" pitchFamily="34" charset="-120"/>
                <a:ea typeface="微軟正黑體" pitchFamily="34" charset="-120"/>
              </a:rPr>
              <a:t>戲劇</a:t>
            </a:r>
          </a:p>
        </p:txBody>
      </p:sp>
      <p:sp>
        <p:nvSpPr>
          <p:cNvPr id="45" name="文字方塊 44"/>
          <p:cNvSpPr txBox="1"/>
          <p:nvPr/>
        </p:nvSpPr>
        <p:spPr>
          <a:xfrm>
            <a:off x="5221288" y="4468813"/>
            <a:ext cx="1222375" cy="461962"/>
          </a:xfrm>
          <a:prstGeom prst="rect">
            <a:avLst/>
          </a:prstGeom>
          <a:noFill/>
        </p:spPr>
        <p:txBody>
          <a:bodyPr>
            <a:spAutoFit/>
          </a:bodyPr>
          <a:lstStyle/>
          <a:p>
            <a:pPr algn="ctr">
              <a:defRPr/>
            </a:pPr>
            <a:r>
              <a:rPr lang="zh-TW" altLang="en-US" sz="2400" dirty="0">
                <a:solidFill>
                  <a:srgbClr val="E9515A"/>
                </a:solidFill>
                <a:latin typeface="+mn-ea"/>
                <a:ea typeface="+mn-ea"/>
              </a:rPr>
              <a:t>快樂</a:t>
            </a:r>
            <a:endParaRPr lang="zh-TW" altLang="en-US" sz="3200" dirty="0">
              <a:solidFill>
                <a:srgbClr val="E9515A"/>
              </a:solidFill>
              <a:latin typeface="+mn-ea"/>
              <a:ea typeface="+mn-ea"/>
            </a:endParaRPr>
          </a:p>
        </p:txBody>
      </p:sp>
      <p:sp>
        <p:nvSpPr>
          <p:cNvPr id="46" name="文字方塊 45"/>
          <p:cNvSpPr txBox="1"/>
          <p:nvPr/>
        </p:nvSpPr>
        <p:spPr>
          <a:xfrm>
            <a:off x="5176838" y="5702300"/>
            <a:ext cx="1258887" cy="708025"/>
          </a:xfrm>
          <a:prstGeom prst="rect">
            <a:avLst/>
          </a:prstGeom>
          <a:noFill/>
        </p:spPr>
        <p:txBody>
          <a:bodyPr>
            <a:spAutoFit/>
          </a:bodyPr>
          <a:lstStyle/>
          <a:p>
            <a:pPr algn="ctr">
              <a:defRPr/>
            </a:pPr>
            <a:r>
              <a:rPr lang="zh-TW" altLang="en-US" sz="4000" b="1" dirty="0">
                <a:latin typeface="+mn-ea"/>
                <a:ea typeface="+mn-ea"/>
              </a:rPr>
              <a:t>戲劇</a:t>
            </a:r>
          </a:p>
        </p:txBody>
      </p:sp>
      <p:sp>
        <p:nvSpPr>
          <p:cNvPr id="47" name="文字方塊 46"/>
          <p:cNvSpPr txBox="1"/>
          <p:nvPr/>
        </p:nvSpPr>
        <p:spPr>
          <a:xfrm>
            <a:off x="398463" y="3503613"/>
            <a:ext cx="6297612" cy="708025"/>
          </a:xfrm>
          <a:prstGeom prst="rect">
            <a:avLst/>
          </a:prstGeom>
          <a:noFill/>
        </p:spPr>
        <p:txBody>
          <a:bodyPr>
            <a:spAutoFit/>
          </a:bodyPr>
          <a:lstStyle/>
          <a:p>
            <a:pPr>
              <a:defRPr/>
            </a:pPr>
            <a:r>
              <a:rPr lang="zh-TW" altLang="en-US" sz="2000" dirty="0">
                <a:solidFill>
                  <a:schemeClr val="bg1"/>
                </a:solidFill>
                <a:latin typeface="+mn-ea"/>
                <a:ea typeface="+mn-ea"/>
              </a:rPr>
              <a:t>戲劇帶我們走上一段旅程。「先讓我哭，再讓我笑。」</a:t>
            </a:r>
            <a:endParaRPr lang="en-US" altLang="zh-TW" sz="2000" dirty="0">
              <a:solidFill>
                <a:schemeClr val="bg1"/>
              </a:solidFill>
              <a:latin typeface="+mn-ea"/>
              <a:ea typeface="+mn-ea"/>
            </a:endParaRPr>
          </a:p>
          <a:p>
            <a:pPr>
              <a:defRPr/>
            </a:pPr>
            <a:r>
              <a:rPr lang="zh-TW" altLang="en-US" sz="2000" b="1" i="1" dirty="0">
                <a:solidFill>
                  <a:srgbClr val="E9515A"/>
                </a:solidFill>
                <a:latin typeface="+mn-ea"/>
                <a:ea typeface="+mn-ea"/>
              </a:rPr>
              <a:t>戲劇</a:t>
            </a:r>
            <a:r>
              <a:rPr lang="zh-TW" altLang="en-US" sz="2000" i="1" dirty="0">
                <a:solidFill>
                  <a:schemeClr val="bg1"/>
                </a:solidFill>
                <a:latin typeface="+mn-ea"/>
                <a:ea typeface="+mn-ea"/>
              </a:rPr>
              <a:t>改變聽眾的</a:t>
            </a:r>
            <a:r>
              <a:rPr lang="zh-TW" altLang="en-US" sz="2000" b="1" i="1" dirty="0">
                <a:solidFill>
                  <a:srgbClr val="E9515A"/>
                </a:solidFill>
                <a:latin typeface="+mn-ea"/>
                <a:ea typeface="+mn-ea"/>
              </a:rPr>
              <a:t>信念</a:t>
            </a:r>
            <a:r>
              <a:rPr lang="zh-TW" altLang="en-US" sz="2000" dirty="0">
                <a:solidFill>
                  <a:schemeClr val="bg1"/>
                </a:solidFill>
                <a:latin typeface="+mn-ea"/>
                <a:ea typeface="+mn-ea"/>
              </a:rPr>
              <a:t>。</a:t>
            </a:r>
          </a:p>
        </p:txBody>
      </p:sp>
      <p:cxnSp>
        <p:nvCxnSpPr>
          <p:cNvPr id="41" name="直線單箭頭接點 40"/>
          <p:cNvCxnSpPr/>
          <p:nvPr/>
        </p:nvCxnSpPr>
        <p:spPr>
          <a:xfrm flipV="1">
            <a:off x="8488363" y="4154488"/>
            <a:ext cx="0" cy="728662"/>
          </a:xfrm>
          <a:prstGeom prst="straightConnector1">
            <a:avLst/>
          </a:prstGeom>
          <a:ln w="38100">
            <a:solidFill>
              <a:srgbClr val="E9515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接點 47"/>
          <p:cNvCxnSpPr/>
          <p:nvPr/>
        </p:nvCxnSpPr>
        <p:spPr>
          <a:xfrm>
            <a:off x="8416925" y="4886325"/>
            <a:ext cx="144463" cy="0"/>
          </a:xfrm>
          <a:prstGeom prst="line">
            <a:avLst/>
          </a:prstGeom>
          <a:ln w="38100">
            <a:solidFill>
              <a:srgbClr val="E9515A"/>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4284663" y="4878388"/>
            <a:ext cx="3978275" cy="7937"/>
          </a:xfrm>
          <a:prstGeom prst="straightConnector1">
            <a:avLst/>
          </a:prstGeom>
          <a:ln w="38100">
            <a:solidFill>
              <a:srgbClr val="E9515A"/>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5" name="手繪多邊形 14"/>
          <p:cNvSpPr/>
          <p:nvPr/>
        </p:nvSpPr>
        <p:spPr>
          <a:xfrm>
            <a:off x="4284663" y="4179888"/>
            <a:ext cx="3978275" cy="1392237"/>
          </a:xfrm>
          <a:custGeom>
            <a:avLst/>
            <a:gdLst>
              <a:gd name="connsiteX0" fmla="*/ 0 w 2871216"/>
              <a:gd name="connsiteY0" fmla="*/ 707136 h 1392933"/>
              <a:gd name="connsiteX1" fmla="*/ 1280160 w 2871216"/>
              <a:gd name="connsiteY1" fmla="*/ 1371600 h 1392933"/>
              <a:gd name="connsiteX2" fmla="*/ 2871216 w 2871216"/>
              <a:gd name="connsiteY2" fmla="*/ 0 h 1392933"/>
            </a:gdLst>
            <a:ahLst/>
            <a:cxnLst>
              <a:cxn ang="0">
                <a:pos x="connsiteX0" y="connsiteY0"/>
              </a:cxn>
              <a:cxn ang="0">
                <a:pos x="connsiteX1" y="connsiteY1"/>
              </a:cxn>
              <a:cxn ang="0">
                <a:pos x="connsiteX2" y="connsiteY2"/>
              </a:cxn>
            </a:cxnLst>
            <a:rect l="l" t="t" r="r" b="b"/>
            <a:pathLst>
              <a:path w="2871216" h="1392933">
                <a:moveTo>
                  <a:pt x="0" y="707136"/>
                </a:moveTo>
                <a:cubicBezTo>
                  <a:pt x="400812" y="1098296"/>
                  <a:pt x="801624" y="1489456"/>
                  <a:pt x="1280160" y="1371600"/>
                </a:cubicBezTo>
                <a:cubicBezTo>
                  <a:pt x="1758696" y="1253744"/>
                  <a:pt x="2314956" y="626872"/>
                  <a:pt x="2871216" y="0"/>
                </a:cubicBezTo>
              </a:path>
            </a:pathLst>
          </a:custGeom>
          <a:noFill/>
          <a:ln w="38100">
            <a:solidFill>
              <a:schemeClr val="tx1"/>
            </a:solidFill>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277514" name="圖片 4"/>
          <p:cNvPicPr>
            <a:picLocks noChangeAspect="1"/>
          </p:cNvPicPr>
          <p:nvPr/>
        </p:nvPicPr>
        <p:blipFill>
          <a:blip r:embed="rId2"/>
          <a:srcRect/>
          <a:stretch>
            <a:fillRect/>
          </a:stretch>
        </p:blipFill>
        <p:spPr bwMode="auto">
          <a:xfrm>
            <a:off x="3040063" y="593725"/>
            <a:ext cx="6015037" cy="2792413"/>
          </a:xfrm>
          <a:prstGeom prst="rect">
            <a:avLst/>
          </a:prstGeom>
          <a:noFill/>
          <a:ln w="9525">
            <a:noFill/>
            <a:miter lim="800000"/>
            <a:headEnd/>
            <a:tailEnd/>
          </a:ln>
        </p:spPr>
      </p:pic>
      <p:sp>
        <p:nvSpPr>
          <p:cNvPr id="277515" name="矩形 10"/>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solidFill>
                  <a:schemeClr val="bg1"/>
                </a:solidFill>
                <a:latin typeface="微軟正黑體" pitchFamily="34" charset="-120"/>
                <a:ea typeface="微軟正黑體" pitchFamily="34" charset="-120"/>
              </a:rPr>
              <a:t>《</a:t>
            </a:r>
            <a:r>
              <a:rPr lang="zh-TW" altLang="en-US" sz="1400">
                <a:solidFill>
                  <a:schemeClr val="bg1"/>
                </a:solidFill>
                <a:latin typeface="微軟正黑體" pitchFamily="34" charset="-120"/>
                <a:ea typeface="微軟正黑體" pitchFamily="34" charset="-120"/>
              </a:rPr>
              <a:t>簡報</a:t>
            </a:r>
            <a:r>
              <a:rPr lang="en-US" altLang="zh-TW" sz="1400">
                <a:solidFill>
                  <a:schemeClr val="bg1"/>
                </a:solidFill>
                <a:latin typeface="微軟正黑體" pitchFamily="34" charset="-120"/>
                <a:ea typeface="微軟正黑體" pitchFamily="34" charset="-120"/>
              </a:rPr>
              <a:t>Show and Tell》</a:t>
            </a:r>
            <a:r>
              <a:rPr lang="zh-TW" altLang="en-US" sz="1400">
                <a:solidFill>
                  <a:schemeClr val="bg1"/>
                </a:solidFill>
                <a:latin typeface="微軟正黑體" pitchFamily="34" charset="-120"/>
                <a:ea typeface="微軟正黑體" pitchFamily="34" charset="-120"/>
              </a:rPr>
              <a:t>，天下雜誌出版</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橢圓 1"/>
          <p:cNvSpPr/>
          <p:nvPr/>
        </p:nvSpPr>
        <p:spPr>
          <a:xfrm>
            <a:off x="1511300" y="2420938"/>
            <a:ext cx="360363" cy="360362"/>
          </a:xfrm>
          <a:prstGeom prst="ellipse">
            <a:avLst/>
          </a:prstGeom>
          <a:ln>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sp>
        <p:nvSpPr>
          <p:cNvPr id="10" name="弧形 9"/>
          <p:cNvSpPr/>
          <p:nvPr/>
        </p:nvSpPr>
        <p:spPr>
          <a:xfrm>
            <a:off x="1692275" y="-7300913"/>
            <a:ext cx="14457363" cy="12719051"/>
          </a:xfrm>
          <a:prstGeom prst="arc">
            <a:avLst>
              <a:gd name="adj1" fmla="val 5277644"/>
              <a:gd name="adj2" fmla="val 8897113"/>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cxnSp>
        <p:nvCxnSpPr>
          <p:cNvPr id="13" name="直線接點 12"/>
          <p:cNvCxnSpPr>
            <a:cxnSpLocks/>
            <a:stCxn id="2" idx="6"/>
            <a:endCxn id="3" idx="1"/>
          </p:cNvCxnSpPr>
          <p:nvPr/>
        </p:nvCxnSpPr>
        <p:spPr>
          <a:xfrm>
            <a:off x="1871663" y="2600325"/>
            <a:ext cx="1054100" cy="0"/>
          </a:xfrm>
          <a:prstGeom prst="line">
            <a:avLst/>
          </a:prstGeom>
          <a:ln w="76200"/>
        </p:spPr>
        <p:style>
          <a:lnRef idx="3">
            <a:schemeClr val="dk1"/>
          </a:lnRef>
          <a:fillRef idx="0">
            <a:schemeClr val="dk1"/>
          </a:fillRef>
          <a:effectRef idx="2">
            <a:schemeClr val="dk1"/>
          </a:effectRef>
          <a:fontRef idx="minor">
            <a:schemeClr val="tx1"/>
          </a:fontRef>
        </p:style>
      </p:cxnSp>
      <p:sp>
        <p:nvSpPr>
          <p:cNvPr id="3" name="等腰三角形 2"/>
          <p:cNvSpPr/>
          <p:nvPr/>
        </p:nvSpPr>
        <p:spPr>
          <a:xfrm>
            <a:off x="2836863" y="2451100"/>
            <a:ext cx="357187" cy="298450"/>
          </a:xfrm>
          <a:prstGeom prst="triangle">
            <a:avLst/>
          </a:prstGeom>
          <a:solidFill>
            <a:schemeClr val="bg1"/>
          </a:solid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cxnSp>
        <p:nvCxnSpPr>
          <p:cNvPr id="15" name="直線接點 14"/>
          <p:cNvCxnSpPr>
            <a:cxnSpLocks/>
            <a:stCxn id="3" idx="5"/>
          </p:cNvCxnSpPr>
          <p:nvPr/>
        </p:nvCxnSpPr>
        <p:spPr>
          <a:xfrm flipV="1">
            <a:off x="3103563" y="2595563"/>
            <a:ext cx="6040437" cy="4762"/>
          </a:xfrm>
          <a:prstGeom prst="line">
            <a:avLst/>
          </a:prstGeom>
          <a:solidFill>
            <a:schemeClr val="bg1"/>
          </a:solidFill>
          <a:ln w="57150" cap="flat" cmpd="sng" algn="ctr">
            <a:solidFill>
              <a:srgbClr val="C95C49"/>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cxnSp>
      <p:sp>
        <p:nvSpPr>
          <p:cNvPr id="19" name="橢圓 18"/>
          <p:cNvSpPr/>
          <p:nvPr/>
        </p:nvSpPr>
        <p:spPr>
          <a:xfrm>
            <a:off x="7451725" y="5095875"/>
            <a:ext cx="360363" cy="360363"/>
          </a:xfrm>
          <a:prstGeom prst="ellipse">
            <a:avLst/>
          </a:prstGeom>
          <a:solidFill>
            <a:srgbClr val="C95C49"/>
          </a:solidFill>
          <a:ln>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cxnSp>
        <p:nvCxnSpPr>
          <p:cNvPr id="20" name="直線接點 19"/>
          <p:cNvCxnSpPr>
            <a:cxnSpLocks/>
          </p:cNvCxnSpPr>
          <p:nvPr/>
        </p:nvCxnSpPr>
        <p:spPr>
          <a:xfrm>
            <a:off x="7616825" y="6092825"/>
            <a:ext cx="1527175"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21" name="直線接點 20"/>
          <p:cNvCxnSpPr>
            <a:cxnSpLocks/>
          </p:cNvCxnSpPr>
          <p:nvPr/>
        </p:nvCxnSpPr>
        <p:spPr>
          <a:xfrm>
            <a:off x="7616825" y="5949950"/>
            <a:ext cx="0" cy="287338"/>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grpSp>
        <p:nvGrpSpPr>
          <p:cNvPr id="278538" name="群組 61"/>
          <p:cNvGrpSpPr>
            <a:grpSpLocks/>
          </p:cNvGrpSpPr>
          <p:nvPr/>
        </p:nvGrpSpPr>
        <p:grpSpPr bwMode="auto">
          <a:xfrm>
            <a:off x="3194050" y="3603625"/>
            <a:ext cx="1684338" cy="1282700"/>
            <a:chOff x="3200400" y="3515360"/>
            <a:chExt cx="1685226" cy="1283080"/>
          </a:xfrm>
        </p:grpSpPr>
        <p:sp>
          <p:nvSpPr>
            <p:cNvPr id="44" name="手繪多邊形: 圖案 43"/>
            <p:cNvSpPr/>
            <p:nvPr/>
          </p:nvSpPr>
          <p:spPr>
            <a:xfrm>
              <a:off x="3200400" y="3515360"/>
              <a:ext cx="1594690" cy="1279904"/>
            </a:xfrm>
            <a:custGeom>
              <a:avLst/>
              <a:gdLst>
                <a:gd name="connsiteX0" fmla="*/ 0 w 1595120"/>
                <a:gd name="connsiteY0" fmla="*/ 0 h 1280160"/>
                <a:gd name="connsiteX1" fmla="*/ 0 w 1595120"/>
                <a:gd name="connsiteY1" fmla="*/ 0 h 1280160"/>
                <a:gd name="connsiteX2" fmla="*/ 304800 w 1595120"/>
                <a:gd name="connsiteY2" fmla="*/ 0 h 1280160"/>
                <a:gd name="connsiteX3" fmla="*/ 304800 w 1595120"/>
                <a:gd name="connsiteY3" fmla="*/ 0 h 1280160"/>
                <a:gd name="connsiteX4" fmla="*/ 304800 w 1595120"/>
                <a:gd name="connsiteY4" fmla="*/ 223520 h 1280160"/>
                <a:gd name="connsiteX5" fmla="*/ 538480 w 1595120"/>
                <a:gd name="connsiteY5" fmla="*/ 223520 h 1280160"/>
                <a:gd name="connsiteX6" fmla="*/ 548640 w 1595120"/>
                <a:gd name="connsiteY6" fmla="*/ 447040 h 1280160"/>
                <a:gd name="connsiteX7" fmla="*/ 802640 w 1595120"/>
                <a:gd name="connsiteY7" fmla="*/ 447040 h 1280160"/>
                <a:gd name="connsiteX8" fmla="*/ 812800 w 1595120"/>
                <a:gd name="connsiteY8" fmla="*/ 670560 h 1280160"/>
                <a:gd name="connsiteX9" fmla="*/ 1046480 w 1595120"/>
                <a:gd name="connsiteY9" fmla="*/ 670560 h 1280160"/>
                <a:gd name="connsiteX10" fmla="*/ 1046480 w 1595120"/>
                <a:gd name="connsiteY10" fmla="*/ 894080 h 1280160"/>
                <a:gd name="connsiteX11" fmla="*/ 1320800 w 1595120"/>
                <a:gd name="connsiteY11" fmla="*/ 883920 h 1280160"/>
                <a:gd name="connsiteX12" fmla="*/ 1320800 w 1595120"/>
                <a:gd name="connsiteY12" fmla="*/ 1097280 h 1280160"/>
                <a:gd name="connsiteX13" fmla="*/ 1584960 w 1595120"/>
                <a:gd name="connsiteY13" fmla="*/ 1076960 h 1280160"/>
                <a:gd name="connsiteX14" fmla="*/ 1595120 w 1595120"/>
                <a:gd name="connsiteY14" fmla="*/ 128016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120" h="1280160">
                  <a:moveTo>
                    <a:pt x="0" y="0"/>
                  </a:moveTo>
                  <a:lnTo>
                    <a:pt x="0" y="0"/>
                  </a:lnTo>
                  <a:lnTo>
                    <a:pt x="304800" y="0"/>
                  </a:lnTo>
                  <a:lnTo>
                    <a:pt x="304800" y="0"/>
                  </a:lnTo>
                  <a:lnTo>
                    <a:pt x="304800" y="223520"/>
                  </a:lnTo>
                  <a:lnTo>
                    <a:pt x="538480" y="223520"/>
                  </a:lnTo>
                  <a:lnTo>
                    <a:pt x="548640" y="447040"/>
                  </a:lnTo>
                  <a:lnTo>
                    <a:pt x="802640" y="447040"/>
                  </a:lnTo>
                  <a:lnTo>
                    <a:pt x="812800" y="670560"/>
                  </a:lnTo>
                  <a:lnTo>
                    <a:pt x="1046480" y="670560"/>
                  </a:lnTo>
                  <a:lnTo>
                    <a:pt x="1046480" y="894080"/>
                  </a:lnTo>
                  <a:lnTo>
                    <a:pt x="1320800" y="883920"/>
                  </a:lnTo>
                  <a:lnTo>
                    <a:pt x="1320800" y="1097280"/>
                  </a:lnTo>
                  <a:lnTo>
                    <a:pt x="1584960" y="1076960"/>
                  </a:lnTo>
                  <a:lnTo>
                    <a:pt x="1595120" y="1280160"/>
                  </a:lnTo>
                </a:path>
              </a:pathLst>
            </a:cu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
          <p:nvSpPr>
            <p:cNvPr id="50" name="L 圖案 49"/>
            <p:cNvSpPr/>
            <p:nvPr/>
          </p:nvSpPr>
          <p:spPr>
            <a:xfrm rot="18900000">
              <a:off x="4706143" y="4619000"/>
              <a:ext cx="179483" cy="179440"/>
            </a:xfrm>
            <a:prstGeom prst="corner">
              <a:avLst>
                <a:gd name="adj1" fmla="val 31482"/>
                <a:gd name="adj2" fmla="val 31032"/>
              </a:avLst>
            </a:prstGeom>
            <a:solidFill>
              <a:srgbClr val="C95C49"/>
            </a:solidFill>
            <a:ln>
              <a:solidFill>
                <a:srgbClr val="C95C4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sp>
        <p:nvSpPr>
          <p:cNvPr id="278539" name="文字方塊 70"/>
          <p:cNvSpPr txBox="1">
            <a:spLocks noChangeArrowheads="1"/>
          </p:cNvSpPr>
          <p:nvPr/>
        </p:nvSpPr>
        <p:spPr bwMode="auto">
          <a:xfrm>
            <a:off x="2420938" y="1798638"/>
            <a:ext cx="1189037" cy="522287"/>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挑戰</a:t>
            </a:r>
          </a:p>
        </p:txBody>
      </p:sp>
      <p:sp>
        <p:nvSpPr>
          <p:cNvPr id="278540" name="文字方塊 72"/>
          <p:cNvSpPr txBox="1">
            <a:spLocks noChangeArrowheads="1"/>
          </p:cNvSpPr>
          <p:nvPr/>
        </p:nvSpPr>
        <p:spPr bwMode="auto">
          <a:xfrm>
            <a:off x="974725" y="1798638"/>
            <a:ext cx="1446213" cy="522287"/>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有一天</a:t>
            </a:r>
          </a:p>
        </p:txBody>
      </p:sp>
      <p:sp>
        <p:nvSpPr>
          <p:cNvPr id="278541" name="文字方塊 73"/>
          <p:cNvSpPr txBox="1">
            <a:spLocks noChangeArrowheads="1"/>
          </p:cNvSpPr>
          <p:nvPr/>
        </p:nvSpPr>
        <p:spPr bwMode="auto">
          <a:xfrm>
            <a:off x="2068513" y="4572000"/>
            <a:ext cx="1758950"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危機降臨</a:t>
            </a:r>
          </a:p>
        </p:txBody>
      </p:sp>
      <p:sp>
        <p:nvSpPr>
          <p:cNvPr id="278542" name="文字方塊 74"/>
          <p:cNvSpPr txBox="1">
            <a:spLocks noChangeArrowheads="1"/>
          </p:cNvSpPr>
          <p:nvPr/>
        </p:nvSpPr>
        <p:spPr bwMode="auto">
          <a:xfrm>
            <a:off x="5435600" y="5292725"/>
            <a:ext cx="1758950"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跌入谷底</a:t>
            </a:r>
          </a:p>
        </p:txBody>
      </p:sp>
      <p:sp>
        <p:nvSpPr>
          <p:cNvPr id="278543" name="文字方塊 80"/>
          <p:cNvSpPr txBox="1">
            <a:spLocks noChangeArrowheads="1"/>
          </p:cNvSpPr>
          <p:nvPr/>
        </p:nvSpPr>
        <p:spPr bwMode="auto">
          <a:xfrm>
            <a:off x="539750" y="549275"/>
            <a:ext cx="6337300" cy="460375"/>
          </a:xfrm>
          <a:prstGeom prst="rect">
            <a:avLst/>
          </a:prstGeom>
          <a:noFill/>
          <a:ln w="9525">
            <a:noFill/>
            <a:miter lim="800000"/>
            <a:headEnd/>
            <a:tailEnd/>
          </a:ln>
        </p:spPr>
        <p:txBody>
          <a:bodyPr>
            <a:spAutoFit/>
          </a:bodyPr>
          <a:lstStyle/>
          <a:p>
            <a:r>
              <a:rPr lang="zh-TW" altLang="en-US" sz="2400" b="1">
                <a:latin typeface="微軟正黑體" pitchFamily="34" charset="-120"/>
                <a:ea typeface="微軟正黑體" pitchFamily="34" charset="-120"/>
              </a:rPr>
              <a:t>出色</a:t>
            </a:r>
            <a:r>
              <a:rPr lang="zh-TW" altLang="en-US" sz="2400" b="1">
                <a:solidFill>
                  <a:srgbClr val="C95C49"/>
                </a:solidFill>
                <a:latin typeface="微軟正黑體" pitchFamily="34" charset="-120"/>
                <a:ea typeface="微軟正黑體" pitchFamily="34" charset="-120"/>
              </a:rPr>
              <a:t>戲劇</a:t>
            </a:r>
            <a:r>
              <a:rPr lang="zh-TW" altLang="en-US" sz="2400" b="1">
                <a:latin typeface="微軟正黑體" pitchFamily="34" charset="-120"/>
                <a:ea typeface="微軟正黑體" pitchFamily="34" charset="-120"/>
              </a:rPr>
              <a:t>的典型結構照著下面的簡單路線</a:t>
            </a:r>
          </a:p>
        </p:txBody>
      </p:sp>
      <p:sp>
        <p:nvSpPr>
          <p:cNvPr id="278544" name="文字方塊 84"/>
          <p:cNvSpPr txBox="1">
            <a:spLocks noChangeArrowheads="1"/>
          </p:cNvSpPr>
          <p:nvPr/>
        </p:nvSpPr>
        <p:spPr bwMode="auto">
          <a:xfrm>
            <a:off x="171450" y="2451100"/>
            <a:ext cx="1392238" cy="874085"/>
          </a:xfrm>
          <a:prstGeom prst="rect">
            <a:avLst/>
          </a:prstGeom>
          <a:noFill/>
          <a:ln w="9525">
            <a:noFill/>
            <a:miter lim="800000"/>
            <a:headEnd/>
            <a:tailEnd/>
          </a:ln>
        </p:spPr>
        <p:txBody>
          <a:bodyPr wrap="square">
            <a:spAutoFit/>
          </a:bodyPr>
          <a:lstStyle/>
          <a:p>
            <a:pPr>
              <a:lnSpc>
                <a:spcPts val="2100"/>
              </a:lnSpc>
            </a:pPr>
            <a:r>
              <a:rPr lang="zh-TW" altLang="en-US" sz="1400" b="1" dirty="0">
                <a:solidFill>
                  <a:srgbClr val="C95C49"/>
                </a:solidFill>
                <a:latin typeface="微軟正黑體" pitchFamily="34" charset="-120"/>
                <a:ea typeface="微軟正黑體" pitchFamily="34" charset="-120"/>
              </a:rPr>
              <a:t>有一天：</a:t>
            </a:r>
            <a:r>
              <a:rPr lang="zh-TW" altLang="en-US" sz="1400" dirty="0">
                <a:latin typeface="微軟正黑體" pitchFamily="34" charset="-120"/>
                <a:ea typeface="微軟正黑體" pitchFamily="34" charset="-120"/>
              </a:rPr>
              <a:t>雖非事事完美，但是過得還不錯。</a:t>
            </a:r>
          </a:p>
        </p:txBody>
      </p:sp>
      <p:sp>
        <p:nvSpPr>
          <p:cNvPr id="278545" name="文字方塊 85"/>
          <p:cNvSpPr txBox="1">
            <a:spLocks noChangeArrowheads="1"/>
          </p:cNvSpPr>
          <p:nvPr/>
        </p:nvSpPr>
        <p:spPr bwMode="auto">
          <a:xfrm>
            <a:off x="1743075" y="2917825"/>
            <a:ext cx="1271588" cy="901700"/>
          </a:xfrm>
          <a:prstGeom prst="rect">
            <a:avLst/>
          </a:prstGeom>
          <a:noFill/>
          <a:ln w="9525">
            <a:noFill/>
            <a:miter lim="800000"/>
            <a:headEnd/>
            <a:tailEnd/>
          </a:ln>
        </p:spPr>
        <p:txBody>
          <a:bodyPr>
            <a:spAutoFit/>
          </a:bodyPr>
          <a:lstStyle/>
          <a:p>
            <a:pPr>
              <a:lnSpc>
                <a:spcPts val="2100"/>
              </a:lnSpc>
            </a:pPr>
            <a:r>
              <a:rPr lang="zh-TW" altLang="en-US" sz="1400" b="1" dirty="0">
                <a:solidFill>
                  <a:srgbClr val="C95C49"/>
                </a:solidFill>
                <a:latin typeface="微軟正黑體" pitchFamily="34" charset="-120"/>
                <a:ea typeface="微軟正黑體" pitchFamily="34" charset="-120"/>
              </a:rPr>
              <a:t>挑戰：</a:t>
            </a:r>
            <a:r>
              <a:rPr lang="zh-TW" altLang="en-US" sz="1400" dirty="0">
                <a:latin typeface="微軟正黑體" pitchFamily="34" charset="-120"/>
                <a:ea typeface="微軟正黑體" pitchFamily="34" charset="-120"/>
              </a:rPr>
              <a:t>不知從哪冒出來不能不管的問題。</a:t>
            </a:r>
          </a:p>
        </p:txBody>
      </p:sp>
      <p:sp>
        <p:nvSpPr>
          <p:cNvPr id="278546" name="文字方塊 86"/>
          <p:cNvSpPr txBox="1">
            <a:spLocks noChangeArrowheads="1"/>
          </p:cNvSpPr>
          <p:nvPr/>
        </p:nvSpPr>
        <p:spPr bwMode="auto">
          <a:xfrm>
            <a:off x="2068512" y="5111750"/>
            <a:ext cx="1999418" cy="874085"/>
          </a:xfrm>
          <a:prstGeom prst="rect">
            <a:avLst/>
          </a:prstGeom>
          <a:noFill/>
          <a:ln w="9525">
            <a:noFill/>
            <a:miter lim="800000"/>
            <a:headEnd/>
            <a:tailEnd/>
          </a:ln>
        </p:spPr>
        <p:txBody>
          <a:bodyPr wrap="square">
            <a:spAutoFit/>
          </a:bodyPr>
          <a:lstStyle/>
          <a:p>
            <a:pPr>
              <a:lnSpc>
                <a:spcPts val="2100"/>
              </a:lnSpc>
            </a:pPr>
            <a:r>
              <a:rPr lang="zh-TW" altLang="en-US" sz="1400" b="1">
                <a:solidFill>
                  <a:srgbClr val="C95C49"/>
                </a:solidFill>
                <a:latin typeface="微軟正黑體" pitchFamily="34" charset="-120"/>
                <a:ea typeface="微軟正黑體" pitchFamily="34" charset="-120"/>
              </a:rPr>
              <a:t>危機降臨：</a:t>
            </a:r>
            <a:r>
              <a:rPr lang="zh-TW" altLang="en-US" sz="1400">
                <a:latin typeface="微軟正黑體" pitchFamily="34" charset="-120"/>
                <a:ea typeface="微軟正黑體" pitchFamily="34" charset="-120"/>
              </a:rPr>
              <a:t>雖然努力應付問題，但情況愈來愈糟，直到跌入</a:t>
            </a:r>
            <a:r>
              <a:rPr lang="zh-TW" altLang="en-US" sz="1400" b="1">
                <a:solidFill>
                  <a:srgbClr val="C95C49"/>
                </a:solidFill>
                <a:latin typeface="微軟正黑體" pitchFamily="34" charset="-120"/>
                <a:ea typeface="微軟正黑體" pitchFamily="34" charset="-120"/>
              </a:rPr>
              <a:t>谷底</a:t>
            </a:r>
            <a:r>
              <a:rPr lang="zh-TW" altLang="en-US" sz="1400">
                <a:latin typeface="微軟正黑體" pitchFamily="34" charset="-120"/>
                <a:ea typeface="微軟正黑體" pitchFamily="34" charset="-120"/>
              </a:rPr>
              <a:t>。</a:t>
            </a:r>
          </a:p>
        </p:txBody>
      </p:sp>
      <p:sp>
        <p:nvSpPr>
          <p:cNvPr id="278547" name="文字方塊 87"/>
          <p:cNvSpPr txBox="1">
            <a:spLocks noChangeArrowheads="1"/>
          </p:cNvSpPr>
          <p:nvPr/>
        </p:nvSpPr>
        <p:spPr bwMode="auto">
          <a:xfrm>
            <a:off x="5462588" y="5813425"/>
            <a:ext cx="1731962" cy="631825"/>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最糟情況：</a:t>
            </a:r>
            <a:r>
              <a:rPr lang="zh-TW" altLang="en-US" sz="1400">
                <a:latin typeface="微軟正黑體" pitchFamily="34" charset="-120"/>
                <a:ea typeface="微軟正黑體" pitchFamily="34" charset="-120"/>
              </a:rPr>
              <a:t>坐困愁城，失去所有希望。</a:t>
            </a:r>
          </a:p>
        </p:txBody>
      </p:sp>
      <p:sp>
        <p:nvSpPr>
          <p:cNvPr id="278548" name="矩形 21"/>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
        <p:nvSpPr>
          <p:cNvPr id="23" name="矩形 22"/>
          <p:cNvSpPr/>
          <p:nvPr/>
        </p:nvSpPr>
        <p:spPr>
          <a:xfrm>
            <a:off x="179388" y="1798638"/>
            <a:ext cx="2114550" cy="204628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0.00225 -2.59259E-6 L 0.15209 -2.59259E-6 " pathEditMode="relative" rAng="0" ptsTypes="AA">
                                      <p:cBhvr>
                                        <p:cTn id="11" dur="500" fill="hold"/>
                                        <p:tgtEl>
                                          <p:spTgt spid="23"/>
                                        </p:tgtEl>
                                        <p:attrNameLst>
                                          <p:attrName>ppt_x</p:attrName>
                                          <p:attrName>ppt_y</p:attrName>
                                        </p:attrNameLst>
                                      </p:cBhvr>
                                      <p:rCtr x="7708" y="0"/>
                                    </p:animMotion>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grpId="0" nodeType="clickEffect">
                                  <p:stCondLst>
                                    <p:cond delay="0"/>
                                  </p:stCondLst>
                                  <p:childTnLst>
                                    <p:animMotion origin="layout" path="M 0.15208 3.29597E-17 L 0.23559 0.30672 " pathEditMode="relative" rAng="0" ptsTypes="AA">
                                      <p:cBhvr>
                                        <p:cTn id="15" dur="500" fill="hold"/>
                                        <p:tgtEl>
                                          <p:spTgt spid="23"/>
                                        </p:tgtEl>
                                        <p:attrNameLst>
                                          <p:attrName>ppt_x</p:attrName>
                                          <p:attrName>ppt_y</p:attrName>
                                        </p:attrNameLst>
                                      </p:cBhvr>
                                      <p:rCtr x="4444" y="15278"/>
                                    </p:animMotion>
                                  </p:childTnLst>
                                </p:cTn>
                              </p:par>
                              <p:par>
                                <p:cTn id="16" presetID="6" presetClass="emph" presetSubtype="0" fill="hold" grpId="4" nodeType="withEffect">
                                  <p:stCondLst>
                                    <p:cond delay="200"/>
                                  </p:stCondLst>
                                  <p:childTnLst>
                                    <p:animScale>
                                      <p:cBhvr>
                                        <p:cTn id="17" dur="200" fill="hold"/>
                                        <p:tgtEl>
                                          <p:spTgt spid="23"/>
                                        </p:tgtEl>
                                      </p:cBhvr>
                                      <p:by x="140000" y="140000"/>
                                    </p:animScale>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grpId="2" nodeType="clickEffect">
                                  <p:stCondLst>
                                    <p:cond delay="0"/>
                                  </p:stCondLst>
                                  <p:childTnLst>
                                    <p:animMotion origin="layout" path="M 0.23559 0.30672 L 0.58525 0.41875 " pathEditMode="relative" rAng="0" ptsTypes="AA">
                                      <p:cBhvr>
                                        <p:cTn id="21" dur="500" fill="hold"/>
                                        <p:tgtEl>
                                          <p:spTgt spid="23"/>
                                        </p:tgtEl>
                                        <p:attrNameLst>
                                          <p:attrName>ppt_x</p:attrName>
                                          <p:attrName>ppt_y</p:attrName>
                                        </p:attrNameLst>
                                      </p:cBhvr>
                                      <p:rCtr x="17483" y="5602"/>
                                    </p:animMotion>
                                  </p:childTnLst>
                                </p:cTn>
                              </p:par>
                              <p:par>
                                <p:cTn id="22" presetID="6" presetClass="emph" presetSubtype="0" fill="hold" grpId="3" nodeType="withEffect">
                                  <p:stCondLst>
                                    <p:cond delay="200"/>
                                  </p:stCondLst>
                                  <p:childTnLst>
                                    <p:animScale>
                                      <p:cBhvr>
                                        <p:cTn id="23" dur="200" fill="hold"/>
                                        <p:tgtEl>
                                          <p:spTgt spid="23"/>
                                        </p:tgtEl>
                                      </p:cBhvr>
                                      <p:by x="100000" y="7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3" grpId="3" animBg="1"/>
      <p:bldP spid="23" grpId="4" animBg="1"/>
      <p:bldP spid="23" grpId="5" animBg="1"/>
    </p:bldLst>
  </p:timing>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弧形 9"/>
          <p:cNvSpPr/>
          <p:nvPr/>
        </p:nvSpPr>
        <p:spPr>
          <a:xfrm>
            <a:off x="-7451725" y="-7300913"/>
            <a:ext cx="14457363" cy="12719051"/>
          </a:xfrm>
          <a:prstGeom prst="arc">
            <a:avLst>
              <a:gd name="adj1" fmla="val 1211128"/>
              <a:gd name="adj2" fmla="val 5278260"/>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9" name="等腰三角形 8"/>
          <p:cNvSpPr/>
          <p:nvPr/>
        </p:nvSpPr>
        <p:spPr>
          <a:xfrm>
            <a:off x="5508625" y="2451100"/>
            <a:ext cx="357188" cy="298450"/>
          </a:xfrm>
          <a:prstGeom prst="triangle">
            <a:avLst/>
          </a:prstGeom>
          <a:solidFill>
            <a:schemeClr val="bg1"/>
          </a:solid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cxnSp>
        <p:nvCxnSpPr>
          <p:cNvPr id="15" name="直線接點 14"/>
          <p:cNvCxnSpPr>
            <a:cxnSpLocks/>
          </p:cNvCxnSpPr>
          <p:nvPr/>
        </p:nvCxnSpPr>
        <p:spPr>
          <a:xfrm flipV="1">
            <a:off x="0" y="2590800"/>
            <a:ext cx="5008563" cy="4763"/>
          </a:xfrm>
          <a:prstGeom prst="line">
            <a:avLst/>
          </a:prstGeom>
          <a:solidFill>
            <a:schemeClr val="bg1"/>
          </a:solidFill>
          <a:ln w="57150" cap="flat" cmpd="sng" algn="ctr">
            <a:solidFill>
              <a:srgbClr val="CF6D5C"/>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cxnSp>
      <p:cxnSp>
        <p:nvCxnSpPr>
          <p:cNvPr id="22" name="直線接點 21"/>
          <p:cNvCxnSpPr>
            <a:cxnSpLocks/>
          </p:cNvCxnSpPr>
          <p:nvPr/>
        </p:nvCxnSpPr>
        <p:spPr>
          <a:xfrm>
            <a:off x="1406525" y="5949950"/>
            <a:ext cx="0" cy="287338"/>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24" name="直線接點 23"/>
          <p:cNvCxnSpPr>
            <a:cxnSpLocks/>
          </p:cNvCxnSpPr>
          <p:nvPr/>
        </p:nvCxnSpPr>
        <p:spPr>
          <a:xfrm>
            <a:off x="0" y="6092825"/>
            <a:ext cx="1423988"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sp>
        <p:nvSpPr>
          <p:cNvPr id="27" name="等腰三角形 26"/>
          <p:cNvSpPr/>
          <p:nvPr/>
        </p:nvSpPr>
        <p:spPr>
          <a:xfrm>
            <a:off x="1163638" y="5095875"/>
            <a:ext cx="357187" cy="298450"/>
          </a:xfrm>
          <a:prstGeom prst="triangle">
            <a:avLst/>
          </a:prstGeom>
          <a:solidFill>
            <a:schemeClr val="bg1"/>
          </a:solidFill>
          <a:ln w="57150" cap="flat" cmpd="sng" algn="ctr">
            <a:solidFill>
              <a:srgbClr val="CF6D5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
        <p:nvSpPr>
          <p:cNvPr id="31" name="星形: 五角 30"/>
          <p:cNvSpPr/>
          <p:nvPr/>
        </p:nvSpPr>
        <p:spPr>
          <a:xfrm>
            <a:off x="6240463" y="776288"/>
            <a:ext cx="504825" cy="503237"/>
          </a:xfrm>
          <a:prstGeom prst="star5">
            <a:avLst/>
          </a:prstGeom>
          <a:solidFill>
            <a:srgbClr val="CF6D5C"/>
          </a:solidFill>
          <a:ln>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dirty="0"/>
          </a:p>
        </p:txBody>
      </p:sp>
      <p:cxnSp>
        <p:nvCxnSpPr>
          <p:cNvPr id="37" name="直線接點 36"/>
          <p:cNvCxnSpPr>
            <a:cxnSpLocks/>
          </p:cNvCxnSpPr>
          <p:nvPr/>
        </p:nvCxnSpPr>
        <p:spPr>
          <a:xfrm flipH="1">
            <a:off x="6754813" y="1052513"/>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39" name="直線接點 38"/>
          <p:cNvCxnSpPr>
            <a:cxnSpLocks/>
          </p:cNvCxnSpPr>
          <p:nvPr/>
        </p:nvCxnSpPr>
        <p:spPr>
          <a:xfrm flipH="1">
            <a:off x="5965825" y="1052513"/>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40" name="直線接點 39"/>
          <p:cNvCxnSpPr>
            <a:cxnSpLocks/>
          </p:cNvCxnSpPr>
          <p:nvPr/>
        </p:nvCxnSpPr>
        <p:spPr>
          <a:xfrm rot="9000000" flipH="1">
            <a:off x="5965825" y="1268413"/>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41" name="直線接點 40"/>
          <p:cNvCxnSpPr>
            <a:cxnSpLocks/>
          </p:cNvCxnSpPr>
          <p:nvPr/>
        </p:nvCxnSpPr>
        <p:spPr>
          <a:xfrm rot="1800000" flipH="1">
            <a:off x="6754813" y="1268413"/>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42" name="直線接點 41"/>
          <p:cNvCxnSpPr>
            <a:cxnSpLocks/>
          </p:cNvCxnSpPr>
          <p:nvPr/>
        </p:nvCxnSpPr>
        <p:spPr>
          <a:xfrm rot="9000000" flipH="1">
            <a:off x="6754813" y="836613"/>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43" name="直線接點 42"/>
          <p:cNvCxnSpPr>
            <a:cxnSpLocks/>
          </p:cNvCxnSpPr>
          <p:nvPr/>
        </p:nvCxnSpPr>
        <p:spPr>
          <a:xfrm rot="1800000" flipH="1">
            <a:off x="5975350" y="836613"/>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grpSp>
        <p:nvGrpSpPr>
          <p:cNvPr id="279567" name="群組 60"/>
          <p:cNvGrpSpPr>
            <a:grpSpLocks/>
          </p:cNvGrpSpPr>
          <p:nvPr/>
        </p:nvGrpSpPr>
        <p:grpSpPr bwMode="auto">
          <a:xfrm>
            <a:off x="3565525" y="3616325"/>
            <a:ext cx="1660525" cy="1411288"/>
            <a:chOff x="12535382" y="3726546"/>
            <a:chExt cx="1660204" cy="1412613"/>
          </a:xfrm>
        </p:grpSpPr>
        <p:sp>
          <p:nvSpPr>
            <p:cNvPr id="53" name="L 圖案 52"/>
            <p:cNvSpPr/>
            <p:nvPr/>
          </p:nvSpPr>
          <p:spPr>
            <a:xfrm rot="8100000">
              <a:off x="14016234" y="3726546"/>
              <a:ext cx="179352" cy="179556"/>
            </a:xfrm>
            <a:prstGeom prst="corner">
              <a:avLst>
                <a:gd name="adj1" fmla="val 31482"/>
                <a:gd name="adj2" fmla="val 31032"/>
              </a:avLst>
            </a:prstGeom>
            <a:solidFill>
              <a:srgbClr val="C95C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0" name="手繪多邊形: 圖案 59"/>
            <p:cNvSpPr/>
            <p:nvPr/>
          </p:nvSpPr>
          <p:spPr>
            <a:xfrm>
              <a:off x="12535382" y="3772627"/>
              <a:ext cx="1561798" cy="1366532"/>
            </a:xfrm>
            <a:custGeom>
              <a:avLst/>
              <a:gdLst>
                <a:gd name="connsiteX0" fmla="*/ 0 w 1562583"/>
                <a:gd name="connsiteY0" fmla="*/ 1365812 h 1365812"/>
                <a:gd name="connsiteX1" fmla="*/ 11575 w 1562583"/>
                <a:gd name="connsiteY1" fmla="*/ 1076445 h 1365812"/>
                <a:gd name="connsiteX2" fmla="*/ 312517 w 1562583"/>
                <a:gd name="connsiteY2" fmla="*/ 1099595 h 1365812"/>
                <a:gd name="connsiteX3" fmla="*/ 335666 w 1562583"/>
                <a:gd name="connsiteY3" fmla="*/ 844952 h 1365812"/>
                <a:gd name="connsiteX4" fmla="*/ 648183 w 1562583"/>
                <a:gd name="connsiteY4" fmla="*/ 868101 h 1365812"/>
                <a:gd name="connsiteX5" fmla="*/ 671332 w 1562583"/>
                <a:gd name="connsiteY5" fmla="*/ 659757 h 1365812"/>
                <a:gd name="connsiteX6" fmla="*/ 1006998 w 1562583"/>
                <a:gd name="connsiteY6" fmla="*/ 694481 h 1365812"/>
                <a:gd name="connsiteX7" fmla="*/ 995423 w 1562583"/>
                <a:gd name="connsiteY7" fmla="*/ 462987 h 1365812"/>
                <a:gd name="connsiteX8" fmla="*/ 1307940 w 1562583"/>
                <a:gd name="connsiteY8" fmla="*/ 474562 h 1365812"/>
                <a:gd name="connsiteX9" fmla="*/ 1296365 w 1562583"/>
                <a:gd name="connsiteY9" fmla="*/ 254643 h 1365812"/>
                <a:gd name="connsiteX10" fmla="*/ 1562583 w 1562583"/>
                <a:gd name="connsiteY10" fmla="*/ 266218 h 1365812"/>
                <a:gd name="connsiteX11" fmla="*/ 1562583 w 1562583"/>
                <a:gd name="connsiteY11" fmla="*/ 0 h 136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583" h="1365812">
                  <a:moveTo>
                    <a:pt x="0" y="1365812"/>
                  </a:moveTo>
                  <a:lnTo>
                    <a:pt x="11575" y="1076445"/>
                  </a:lnTo>
                  <a:lnTo>
                    <a:pt x="312517" y="1099595"/>
                  </a:lnTo>
                  <a:lnTo>
                    <a:pt x="335666" y="844952"/>
                  </a:lnTo>
                  <a:lnTo>
                    <a:pt x="648183" y="868101"/>
                  </a:lnTo>
                  <a:lnTo>
                    <a:pt x="671332" y="659757"/>
                  </a:lnTo>
                  <a:lnTo>
                    <a:pt x="1006998" y="694481"/>
                  </a:lnTo>
                  <a:lnTo>
                    <a:pt x="995423" y="462987"/>
                  </a:lnTo>
                  <a:lnTo>
                    <a:pt x="1307940" y="474562"/>
                  </a:lnTo>
                  <a:lnTo>
                    <a:pt x="1296365" y="254643"/>
                  </a:lnTo>
                  <a:lnTo>
                    <a:pt x="1562583" y="266218"/>
                  </a:lnTo>
                  <a:lnTo>
                    <a:pt x="1562583" y="0"/>
                  </a:lnTo>
                </a:path>
              </a:pathLst>
            </a:cu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grpSp>
      <p:cxnSp>
        <p:nvCxnSpPr>
          <p:cNvPr id="63" name="直線接點 62"/>
          <p:cNvCxnSpPr>
            <a:cxnSpLocks/>
          </p:cNvCxnSpPr>
          <p:nvPr/>
        </p:nvCxnSpPr>
        <p:spPr>
          <a:xfrm flipH="1">
            <a:off x="5165725" y="2590800"/>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64" name="直線接點 63"/>
          <p:cNvCxnSpPr>
            <a:cxnSpLocks/>
          </p:cNvCxnSpPr>
          <p:nvPr/>
        </p:nvCxnSpPr>
        <p:spPr>
          <a:xfrm rot="9000000" flipH="1">
            <a:off x="5165725" y="2806700"/>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65" name="直線接點 64"/>
          <p:cNvCxnSpPr>
            <a:cxnSpLocks/>
          </p:cNvCxnSpPr>
          <p:nvPr/>
        </p:nvCxnSpPr>
        <p:spPr>
          <a:xfrm rot="1800000" flipH="1">
            <a:off x="5175250" y="2374900"/>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67" name="直線接點 66"/>
          <p:cNvCxnSpPr>
            <a:cxnSpLocks/>
          </p:cNvCxnSpPr>
          <p:nvPr/>
        </p:nvCxnSpPr>
        <p:spPr>
          <a:xfrm flipH="1">
            <a:off x="5946775" y="2600325"/>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68" name="直線接點 67"/>
          <p:cNvCxnSpPr>
            <a:cxnSpLocks/>
          </p:cNvCxnSpPr>
          <p:nvPr/>
        </p:nvCxnSpPr>
        <p:spPr>
          <a:xfrm rot="1800000" flipH="1">
            <a:off x="5946775" y="2816225"/>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cxnSp>
        <p:nvCxnSpPr>
          <p:cNvPr id="69" name="直線接點 68"/>
          <p:cNvCxnSpPr>
            <a:cxnSpLocks/>
          </p:cNvCxnSpPr>
          <p:nvPr/>
        </p:nvCxnSpPr>
        <p:spPr>
          <a:xfrm rot="9000000" flipH="1">
            <a:off x="5946775" y="2384425"/>
            <a:ext cx="266700" cy="0"/>
          </a:xfrm>
          <a:prstGeom prst="line">
            <a:avLst/>
          </a:prstGeom>
          <a:noFill/>
          <a:ln w="57150" cap="flat" cmpd="sng" algn="ctr">
            <a:solidFill>
              <a:srgbClr val="C95C49"/>
            </a:solidFill>
            <a:prstDash val="solid"/>
            <a:round/>
            <a:headEnd type="none" w="med" len="med"/>
            <a:tailEnd type="none" w="sm" len="sm"/>
          </a:ln>
        </p:spPr>
        <p:style>
          <a:lnRef idx="0">
            <a:scrgbClr r="0" g="0" b="0"/>
          </a:lnRef>
          <a:fillRef idx="0">
            <a:scrgbClr r="0" g="0" b="0"/>
          </a:fillRef>
          <a:effectRef idx="0">
            <a:scrgbClr r="0" g="0" b="0"/>
          </a:effectRef>
          <a:fontRef idx="minor">
            <a:schemeClr val="accent6"/>
          </a:fontRef>
        </p:style>
      </p:cxnSp>
      <p:sp>
        <p:nvSpPr>
          <p:cNvPr id="279574" name="文字方塊 75"/>
          <p:cNvSpPr txBox="1">
            <a:spLocks noChangeArrowheads="1"/>
          </p:cNvSpPr>
          <p:nvPr/>
        </p:nvSpPr>
        <p:spPr bwMode="auto">
          <a:xfrm>
            <a:off x="1720850" y="5292725"/>
            <a:ext cx="1052513"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發現</a:t>
            </a:r>
          </a:p>
        </p:txBody>
      </p:sp>
      <p:sp>
        <p:nvSpPr>
          <p:cNvPr id="279575" name="文字方塊 77"/>
          <p:cNvSpPr txBox="1">
            <a:spLocks noChangeArrowheads="1"/>
          </p:cNvSpPr>
          <p:nvPr/>
        </p:nvSpPr>
        <p:spPr bwMode="auto">
          <a:xfrm>
            <a:off x="4086225" y="4572000"/>
            <a:ext cx="1758950" cy="523875"/>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翻轉向上</a:t>
            </a:r>
          </a:p>
        </p:txBody>
      </p:sp>
      <p:sp>
        <p:nvSpPr>
          <p:cNvPr id="279576" name="文字方塊 78"/>
          <p:cNvSpPr txBox="1">
            <a:spLocks noChangeArrowheads="1"/>
          </p:cNvSpPr>
          <p:nvPr/>
        </p:nvSpPr>
        <p:spPr bwMode="auto">
          <a:xfrm>
            <a:off x="6367463" y="2587625"/>
            <a:ext cx="2092325" cy="523875"/>
          </a:xfrm>
          <a:prstGeom prst="rect">
            <a:avLst/>
          </a:prstGeom>
          <a:noFill/>
          <a:ln w="9525">
            <a:noFill/>
            <a:miter lim="800000"/>
            <a:headEnd/>
            <a:tailEnd/>
          </a:ln>
        </p:spPr>
        <p:txBody>
          <a:bodyPr>
            <a:spAutoFit/>
          </a:bodyPr>
          <a:lstStyle/>
          <a:p>
            <a:r>
              <a:rPr lang="zh-TW" altLang="en-US" sz="2800" b="1">
                <a:solidFill>
                  <a:srgbClr val="C95C49"/>
                </a:solidFill>
                <a:latin typeface="微軟正黑體" pitchFamily="34" charset="-120"/>
                <a:ea typeface="微軟正黑體" pitchFamily="34" charset="-120"/>
              </a:rPr>
              <a:t>返回！</a:t>
            </a:r>
          </a:p>
        </p:txBody>
      </p:sp>
      <p:sp>
        <p:nvSpPr>
          <p:cNvPr id="279577" name="文字方塊 79"/>
          <p:cNvSpPr txBox="1">
            <a:spLocks noChangeArrowheads="1"/>
          </p:cNvSpPr>
          <p:nvPr/>
        </p:nvSpPr>
        <p:spPr bwMode="auto">
          <a:xfrm>
            <a:off x="7186613" y="812800"/>
            <a:ext cx="1758950" cy="522288"/>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經驗教訓</a:t>
            </a:r>
          </a:p>
        </p:txBody>
      </p:sp>
      <p:sp>
        <p:nvSpPr>
          <p:cNvPr id="279578" name="文字方塊 44"/>
          <p:cNvSpPr txBox="1">
            <a:spLocks noChangeArrowheads="1"/>
          </p:cNvSpPr>
          <p:nvPr/>
        </p:nvSpPr>
        <p:spPr bwMode="auto">
          <a:xfrm>
            <a:off x="171450" y="1798638"/>
            <a:ext cx="1235075" cy="522287"/>
          </a:xfrm>
          <a:prstGeom prst="rect">
            <a:avLst/>
          </a:prstGeom>
          <a:noFill/>
          <a:ln w="9525">
            <a:noFill/>
            <a:miter lim="800000"/>
            <a:headEnd/>
            <a:tailEnd/>
          </a:ln>
        </p:spPr>
        <p:txBody>
          <a:bodyPr>
            <a:spAutoFit/>
          </a:bodyPr>
          <a:lstStyle/>
          <a:p>
            <a:pPr algn="ctr"/>
            <a:r>
              <a:rPr lang="zh-TW" altLang="en-US" sz="2800" b="1">
                <a:solidFill>
                  <a:srgbClr val="C95C49"/>
                </a:solidFill>
                <a:latin typeface="微軟正黑體" pitchFamily="34" charset="-120"/>
                <a:ea typeface="微軟正黑體" pitchFamily="34" charset="-120"/>
              </a:rPr>
              <a:t>快樂</a:t>
            </a:r>
          </a:p>
        </p:txBody>
      </p:sp>
      <p:sp>
        <p:nvSpPr>
          <p:cNvPr id="279579" name="文字方塊 28"/>
          <p:cNvSpPr txBox="1">
            <a:spLocks noChangeArrowheads="1"/>
          </p:cNvSpPr>
          <p:nvPr/>
        </p:nvSpPr>
        <p:spPr bwMode="auto">
          <a:xfrm>
            <a:off x="1720850" y="5813425"/>
            <a:ext cx="1731963" cy="901700"/>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發現：</a:t>
            </a:r>
            <a:r>
              <a:rPr lang="zh-TW" altLang="en-US" sz="1400">
                <a:latin typeface="微軟正黑體" pitchFamily="34" charset="-120"/>
                <a:ea typeface="微軟正黑體" pitchFamily="34" charset="-120"/>
              </a:rPr>
              <a:t>等等，這是什麼？突然看到出路。</a:t>
            </a:r>
          </a:p>
        </p:txBody>
      </p:sp>
      <p:sp>
        <p:nvSpPr>
          <p:cNvPr id="279580" name="文字方塊 29"/>
          <p:cNvSpPr txBox="1">
            <a:spLocks noChangeArrowheads="1"/>
          </p:cNvSpPr>
          <p:nvPr/>
        </p:nvSpPr>
        <p:spPr bwMode="auto">
          <a:xfrm>
            <a:off x="4095750" y="5157788"/>
            <a:ext cx="1731963" cy="1168400"/>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翻轉向上：</a:t>
            </a:r>
            <a:r>
              <a:rPr lang="zh-TW" altLang="en-US" sz="1400">
                <a:latin typeface="微軟正黑體" pitchFamily="34" charset="-120"/>
                <a:ea typeface="微軟正黑體" pitchFamily="34" charset="-120"/>
              </a:rPr>
              <a:t>靠著自己從不曾知道的能力，奮力從谷底翻轉爬升。</a:t>
            </a:r>
          </a:p>
        </p:txBody>
      </p:sp>
      <p:sp>
        <p:nvSpPr>
          <p:cNvPr id="279581" name="文字方塊 31"/>
          <p:cNvSpPr txBox="1">
            <a:spLocks noChangeArrowheads="1"/>
          </p:cNvSpPr>
          <p:nvPr/>
        </p:nvSpPr>
        <p:spPr bwMode="auto">
          <a:xfrm>
            <a:off x="6232525" y="3121025"/>
            <a:ext cx="1731963" cy="900113"/>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返回：</a:t>
            </a:r>
            <a:r>
              <a:rPr lang="zh-TW" altLang="en-US" sz="1400">
                <a:latin typeface="微軟正黑體" pitchFamily="34" charset="-120"/>
                <a:ea typeface="微軟正黑體" pitchFamily="34" charset="-120"/>
              </a:rPr>
              <a:t>不只是安然返回，還脫胎換骨打開全新的可能。</a:t>
            </a:r>
          </a:p>
        </p:txBody>
      </p:sp>
      <p:sp>
        <p:nvSpPr>
          <p:cNvPr id="279582" name="文字方塊 32"/>
          <p:cNvSpPr txBox="1">
            <a:spLocks noChangeArrowheads="1"/>
          </p:cNvSpPr>
          <p:nvPr/>
        </p:nvSpPr>
        <p:spPr bwMode="auto">
          <a:xfrm>
            <a:off x="7116763" y="1371600"/>
            <a:ext cx="1733550" cy="604838"/>
          </a:xfrm>
          <a:prstGeom prst="rect">
            <a:avLst/>
          </a:prstGeom>
          <a:noFill/>
          <a:ln w="9525">
            <a:noFill/>
            <a:miter lim="800000"/>
            <a:headEnd/>
            <a:tailEnd/>
          </a:ln>
        </p:spPr>
        <p:txBody>
          <a:bodyPr>
            <a:spAutoFit/>
          </a:bodyPr>
          <a:lstStyle/>
          <a:p>
            <a:pPr>
              <a:lnSpc>
                <a:spcPts val="2100"/>
              </a:lnSpc>
            </a:pPr>
            <a:r>
              <a:rPr lang="zh-TW" altLang="en-US" sz="1400" b="1">
                <a:solidFill>
                  <a:srgbClr val="C95C49"/>
                </a:solidFill>
                <a:latin typeface="微軟正黑體" pitchFamily="34" charset="-120"/>
                <a:ea typeface="微軟正黑體" pitchFamily="34" charset="-120"/>
              </a:rPr>
              <a:t>經驗教訓：</a:t>
            </a:r>
            <a:r>
              <a:rPr lang="zh-TW" altLang="en-US" sz="1400">
                <a:latin typeface="微軟正黑體" pitchFamily="34" charset="-120"/>
                <a:ea typeface="微軟正黑體" pitchFamily="34" charset="-120"/>
              </a:rPr>
              <a:t>我們獲得畢生難忘的恩賜。</a:t>
            </a:r>
          </a:p>
        </p:txBody>
      </p:sp>
      <p:sp>
        <p:nvSpPr>
          <p:cNvPr id="279583" name="矩形 33"/>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
        <p:nvSpPr>
          <p:cNvPr id="35" name="矩形 34"/>
          <p:cNvSpPr/>
          <p:nvPr/>
        </p:nvSpPr>
        <p:spPr>
          <a:xfrm>
            <a:off x="-2628900" y="4732338"/>
            <a:ext cx="2492375" cy="204628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a:defRPr/>
            </a:pPr>
            <a:endParaRPr lang="zh-TW"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1" nodeType="afterEffect">
                                  <p:stCondLst>
                                    <p:cond delay="0"/>
                                  </p:stCondLst>
                                  <p:childTnLst>
                                    <p:animMotion origin="layout" path="M -0.00225 -3.7037E-7 L 0.39914 -3.7037E-7 " pathEditMode="relative" rAng="0" ptsTypes="AA">
                                      <p:cBhvr>
                                        <p:cTn id="6" dur="500" fill="hold"/>
                                        <p:tgtEl>
                                          <p:spTgt spid="35"/>
                                        </p:tgtEl>
                                        <p:attrNameLst>
                                          <p:attrName>ppt_x</p:attrName>
                                          <p:attrName>ppt_y</p:attrName>
                                        </p:attrNameLst>
                                      </p:cBhvr>
                                      <p:rCtr x="20069"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0.39914 -3.7037E-7 L 0.65747 -0.11852 " pathEditMode="relative" rAng="0" ptsTypes="AA">
                                      <p:cBhvr>
                                        <p:cTn id="10" dur="500" fill="hold"/>
                                        <p:tgtEl>
                                          <p:spTgt spid="35"/>
                                        </p:tgtEl>
                                        <p:attrNameLst>
                                          <p:attrName>ppt_x</p:attrName>
                                          <p:attrName>ppt_y</p:attrName>
                                        </p:attrNameLst>
                                      </p:cBhvr>
                                      <p:rCtr x="12917" y="-5926"/>
                                    </p:animMotion>
                                  </p:childTnLst>
                                </p:cTn>
                              </p:par>
                              <p:par>
                                <p:cTn id="11" presetID="6" presetClass="emph" presetSubtype="0" fill="hold" grpId="4" nodeType="withEffect">
                                  <p:stCondLst>
                                    <p:cond delay="200"/>
                                  </p:stCondLst>
                                  <p:childTnLst>
                                    <p:animScale>
                                      <p:cBhvr>
                                        <p:cTn id="12" dur="200" fill="hold"/>
                                        <p:tgtEl>
                                          <p:spTgt spid="35"/>
                                        </p:tgtEl>
                                      </p:cBhvr>
                                      <p:by x="100000" y="140000"/>
                                    </p:animScale>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grpId="2" nodeType="clickEffect">
                                  <p:stCondLst>
                                    <p:cond delay="0"/>
                                  </p:stCondLst>
                                  <p:childTnLst>
                                    <p:animMotion origin="layout" path="M 0.65747 -0.11852 L 0.86389 -0.39259 " pathEditMode="relative" rAng="0" ptsTypes="AA">
                                      <p:cBhvr>
                                        <p:cTn id="16" dur="500" fill="hold"/>
                                        <p:tgtEl>
                                          <p:spTgt spid="35"/>
                                        </p:tgtEl>
                                        <p:attrNameLst>
                                          <p:attrName>ppt_x</p:attrName>
                                          <p:attrName>ppt_y</p:attrName>
                                        </p:attrNameLst>
                                      </p:cBhvr>
                                      <p:rCtr x="10312" y="-13704"/>
                                    </p:animMotion>
                                  </p:childTnLst>
                                </p:cTn>
                              </p:par>
                              <p:par>
                                <p:cTn id="17" presetID="6" presetClass="emph" presetSubtype="0" fill="hold" grpId="7" nodeType="withEffect">
                                  <p:stCondLst>
                                    <p:cond delay="200"/>
                                  </p:stCondLst>
                                  <p:childTnLst>
                                    <p:animScale>
                                      <p:cBhvr>
                                        <p:cTn id="18" dur="200" fill="hold"/>
                                        <p:tgtEl>
                                          <p:spTgt spid="35"/>
                                        </p:tgtEl>
                                      </p:cBhvr>
                                      <p:by x="120000" y="100000"/>
                                    </p:animScale>
                                  </p:childTnLst>
                                </p:cTn>
                              </p:par>
                              <p:par>
                                <p:cTn id="19" presetID="6" presetClass="emph" presetSubtype="0" fill="hold" grpId="3" nodeType="withEffect">
                                  <p:stCondLst>
                                    <p:cond delay="200"/>
                                  </p:stCondLst>
                                  <p:childTnLst>
                                    <p:animScale>
                                      <p:cBhvr>
                                        <p:cTn id="20" dur="200" fill="hold"/>
                                        <p:tgtEl>
                                          <p:spTgt spid="35"/>
                                        </p:tgtEl>
                                      </p:cBhvr>
                                      <p:by x="100000" y="65000"/>
                                    </p:animScale>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5" nodeType="clickEffect">
                                  <p:stCondLst>
                                    <p:cond delay="0"/>
                                  </p:stCondLst>
                                  <p:childTnLst>
                                    <p:animMotion origin="layout" path="M 0.86389 -0.3926 L 0.95834 -0.64005 " pathEditMode="relative" rAng="0" ptsTypes="AA">
                                      <p:cBhvr>
                                        <p:cTn id="24" dur="500" fill="hold"/>
                                        <p:tgtEl>
                                          <p:spTgt spid="35"/>
                                        </p:tgtEl>
                                        <p:attrNameLst>
                                          <p:attrName>ppt_x</p:attrName>
                                          <p:attrName>ppt_y</p:attrName>
                                        </p:attrNameLst>
                                      </p:cBhvr>
                                      <p:rCtr x="4722" y="-12731"/>
                                    </p:animMotion>
                                  </p:childTnLst>
                                </p:cTn>
                              </p:par>
                              <p:par>
                                <p:cTn id="25" presetID="6" presetClass="emph" presetSubtype="0" fill="hold" grpId="6" nodeType="withEffect">
                                  <p:stCondLst>
                                    <p:cond delay="200"/>
                                  </p:stCondLst>
                                  <p:childTnLst>
                                    <p:animScale>
                                      <p:cBhvr>
                                        <p:cTn id="26" dur="200" fill="hold"/>
                                        <p:tgtEl>
                                          <p:spTgt spid="35"/>
                                        </p:tgtEl>
                                      </p:cBhvr>
                                      <p:by x="10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P spid="35" grpId="4" animBg="1"/>
      <p:bldP spid="35" grpId="5" animBg="1"/>
      <p:bldP spid="35" grpId="6" animBg="1"/>
      <p:bldP spid="35" grpId="7" animBg="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0578" name="群組 3"/>
          <p:cNvGrpSpPr>
            <a:grpSpLocks/>
          </p:cNvGrpSpPr>
          <p:nvPr/>
        </p:nvGrpSpPr>
        <p:grpSpPr bwMode="auto">
          <a:xfrm>
            <a:off x="323850" y="2997200"/>
            <a:ext cx="8461375" cy="2816225"/>
            <a:chOff x="500200" y="1844780"/>
            <a:chExt cx="8461981" cy="2816596"/>
          </a:xfrm>
        </p:grpSpPr>
        <p:pic>
          <p:nvPicPr>
            <p:cNvPr id="280582" name="圖片 1"/>
            <p:cNvPicPr>
              <a:picLocks noChangeAspect="1"/>
            </p:cNvPicPr>
            <p:nvPr/>
          </p:nvPicPr>
          <p:blipFill>
            <a:blip r:embed="rId2"/>
            <a:srcRect/>
            <a:stretch>
              <a:fillRect/>
            </a:stretch>
          </p:blipFill>
          <p:spPr bwMode="auto">
            <a:xfrm>
              <a:off x="500200" y="2394226"/>
              <a:ext cx="4261473" cy="2139882"/>
            </a:xfrm>
            <a:prstGeom prst="rect">
              <a:avLst/>
            </a:prstGeom>
            <a:noFill/>
            <a:ln w="9525">
              <a:noFill/>
              <a:miter lim="800000"/>
              <a:headEnd/>
              <a:tailEnd/>
            </a:ln>
          </p:spPr>
        </p:pic>
        <p:pic>
          <p:nvPicPr>
            <p:cNvPr id="280583" name="圖片 2"/>
            <p:cNvPicPr>
              <a:picLocks noChangeAspect="1"/>
            </p:cNvPicPr>
            <p:nvPr/>
          </p:nvPicPr>
          <p:blipFill>
            <a:blip r:embed="rId3"/>
            <a:srcRect/>
            <a:stretch>
              <a:fillRect/>
            </a:stretch>
          </p:blipFill>
          <p:spPr bwMode="auto">
            <a:xfrm>
              <a:off x="4761673" y="1844780"/>
              <a:ext cx="4200508" cy="2816596"/>
            </a:xfrm>
            <a:prstGeom prst="rect">
              <a:avLst/>
            </a:prstGeom>
            <a:noFill/>
            <a:ln w="9525">
              <a:noFill/>
              <a:miter lim="800000"/>
              <a:headEnd/>
              <a:tailEnd/>
            </a:ln>
          </p:spPr>
        </p:pic>
      </p:grpSp>
      <p:sp>
        <p:nvSpPr>
          <p:cNvPr id="280579" name="文字方塊 4"/>
          <p:cNvSpPr txBox="1">
            <a:spLocks noChangeArrowheads="1"/>
          </p:cNvSpPr>
          <p:nvPr/>
        </p:nvSpPr>
        <p:spPr bwMode="auto">
          <a:xfrm>
            <a:off x="539750" y="549275"/>
            <a:ext cx="7561263" cy="460375"/>
          </a:xfrm>
          <a:prstGeom prst="rect">
            <a:avLst/>
          </a:prstGeom>
          <a:noFill/>
          <a:ln w="9525">
            <a:noFill/>
            <a:miter lim="800000"/>
            <a:headEnd/>
            <a:tailEnd/>
          </a:ln>
        </p:spPr>
        <p:txBody>
          <a:bodyPr>
            <a:spAutoFit/>
          </a:bodyPr>
          <a:lstStyle/>
          <a:p>
            <a:r>
              <a:rPr lang="zh-TW" altLang="en-US" sz="2400" b="1">
                <a:solidFill>
                  <a:srgbClr val="D45C46"/>
                </a:solidFill>
                <a:latin typeface="微軟正黑體" pitchFamily="34" charset="-120"/>
                <a:ea typeface="微軟正黑體" pitchFamily="34" charset="-120"/>
              </a:rPr>
              <a:t>戲劇</a:t>
            </a:r>
            <a:r>
              <a:rPr lang="zh-TW" altLang="en-US" sz="2400" b="1">
                <a:solidFill>
                  <a:srgbClr val="121212"/>
                </a:solidFill>
                <a:latin typeface="微軟正黑體" pitchFamily="34" charset="-120"/>
                <a:ea typeface="微軟正黑體" pitchFamily="34" charset="-120"/>
              </a:rPr>
              <a:t>故事架構：</a:t>
            </a:r>
          </a:p>
        </p:txBody>
      </p:sp>
      <p:pic>
        <p:nvPicPr>
          <p:cNvPr id="280580" name="圖片 61"/>
          <p:cNvPicPr>
            <a:picLocks noChangeAspect="1"/>
          </p:cNvPicPr>
          <p:nvPr/>
        </p:nvPicPr>
        <p:blipFill>
          <a:blip r:embed="rId4"/>
          <a:srcRect/>
          <a:stretch>
            <a:fillRect/>
          </a:stretch>
        </p:blipFill>
        <p:spPr bwMode="auto">
          <a:xfrm>
            <a:off x="2897188" y="1250950"/>
            <a:ext cx="3349625" cy="1555750"/>
          </a:xfrm>
          <a:prstGeom prst="rect">
            <a:avLst/>
          </a:prstGeom>
          <a:noFill/>
          <a:ln w="9525">
            <a:noFill/>
            <a:miter lim="800000"/>
            <a:headEnd/>
            <a:tailEnd/>
          </a:ln>
        </p:spPr>
      </p:pic>
      <p:sp>
        <p:nvSpPr>
          <p:cNvPr id="280581" name="矩形 62"/>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1602" name="矩形 1"/>
          <p:cNvSpPr>
            <a:spLocks noChangeArrowheads="1"/>
          </p:cNvSpPr>
          <p:nvPr/>
        </p:nvSpPr>
        <p:spPr bwMode="auto">
          <a:xfrm>
            <a:off x="5651500" y="0"/>
            <a:ext cx="3492500" cy="3079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a:t>
            </a:r>
            <a:r>
              <a:rPr lang="en-US" altLang="zh-TW" sz="1400">
                <a:latin typeface="微軟正黑體" pitchFamily="34" charset="-120"/>
                <a:ea typeface="微軟正黑體" pitchFamily="34" charset="-120"/>
              </a:rPr>
              <a:t>Show and Tell》</a:t>
            </a:r>
            <a:r>
              <a:rPr lang="zh-TW" altLang="en-US" sz="1400">
                <a:latin typeface="微軟正黑體" pitchFamily="34" charset="-120"/>
                <a:ea typeface="微軟正黑體" pitchFamily="34" charset="-120"/>
              </a:rPr>
              <a:t>，天下雜誌出版</a:t>
            </a:r>
          </a:p>
        </p:txBody>
      </p:sp>
      <p:pic>
        <p:nvPicPr>
          <p:cNvPr id="281603" name="圖片 3"/>
          <p:cNvPicPr>
            <a:picLocks noChangeAspect="1"/>
          </p:cNvPicPr>
          <p:nvPr/>
        </p:nvPicPr>
        <p:blipFill>
          <a:blip r:embed="rId2"/>
          <a:srcRect/>
          <a:stretch>
            <a:fillRect/>
          </a:stretch>
        </p:blipFill>
        <p:spPr bwMode="auto">
          <a:xfrm>
            <a:off x="0" y="3689350"/>
            <a:ext cx="4572000" cy="3168650"/>
          </a:xfrm>
          <a:prstGeom prst="rect">
            <a:avLst/>
          </a:prstGeom>
          <a:noFill/>
          <a:ln w="9525">
            <a:noFill/>
            <a:miter lim="800000"/>
            <a:headEnd/>
            <a:tailEnd/>
          </a:ln>
        </p:spPr>
      </p:pic>
      <p:pic>
        <p:nvPicPr>
          <p:cNvPr id="281604" name="圖片 4"/>
          <p:cNvPicPr>
            <a:picLocks noChangeAspect="1"/>
          </p:cNvPicPr>
          <p:nvPr/>
        </p:nvPicPr>
        <p:blipFill>
          <a:blip r:embed="rId3"/>
          <a:srcRect/>
          <a:stretch>
            <a:fillRect/>
          </a:stretch>
        </p:blipFill>
        <p:spPr bwMode="auto">
          <a:xfrm>
            <a:off x="4572000" y="520700"/>
            <a:ext cx="4572000" cy="3168650"/>
          </a:xfrm>
          <a:prstGeom prst="rect">
            <a:avLst/>
          </a:prstGeom>
          <a:noFill/>
          <a:ln w="9525">
            <a:noFill/>
            <a:miter lim="800000"/>
            <a:headEnd/>
            <a:tailEnd/>
          </a:ln>
        </p:spPr>
      </p:pic>
      <p:pic>
        <p:nvPicPr>
          <p:cNvPr id="281605" name="圖片 5"/>
          <p:cNvPicPr>
            <a:picLocks noChangeAspect="1"/>
          </p:cNvPicPr>
          <p:nvPr/>
        </p:nvPicPr>
        <p:blipFill>
          <a:blip r:embed="rId4"/>
          <a:srcRect/>
          <a:stretch>
            <a:fillRect/>
          </a:stretch>
        </p:blipFill>
        <p:spPr bwMode="auto">
          <a:xfrm>
            <a:off x="0" y="520700"/>
            <a:ext cx="4572000" cy="3168650"/>
          </a:xfrm>
          <a:prstGeom prst="rect">
            <a:avLst/>
          </a:prstGeom>
          <a:noFill/>
          <a:ln w="9525">
            <a:noFill/>
            <a:miter lim="800000"/>
            <a:headEnd/>
            <a:tailEnd/>
          </a:ln>
        </p:spPr>
      </p:pic>
      <p:pic>
        <p:nvPicPr>
          <p:cNvPr id="281606" name="圖片 7"/>
          <p:cNvPicPr>
            <a:picLocks noChangeAspect="1"/>
          </p:cNvPicPr>
          <p:nvPr/>
        </p:nvPicPr>
        <p:blipFill>
          <a:blip r:embed="rId5"/>
          <a:srcRect/>
          <a:stretch>
            <a:fillRect/>
          </a:stretch>
        </p:blipFill>
        <p:spPr bwMode="auto">
          <a:xfrm>
            <a:off x="4572000" y="3689350"/>
            <a:ext cx="4572000" cy="3168650"/>
          </a:xfrm>
          <a:prstGeom prst="rect">
            <a:avLst/>
          </a:prstGeom>
          <a:noFill/>
          <a:ln w="9525">
            <a:noFill/>
            <a:miter lim="800000"/>
            <a:headEnd/>
            <a:tailEnd/>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196975" y="1522413"/>
            <a:ext cx="4311650" cy="2246312"/>
          </a:xfrm>
          <a:prstGeom prst="rect">
            <a:avLst/>
          </a:prstGeom>
        </p:spPr>
        <p:txBody>
          <a:bodyPr>
            <a:spAutoFit/>
          </a:bodyPr>
          <a:lstStyle/>
          <a:p>
            <a:pPr>
              <a:defRPr/>
            </a:pPr>
            <a:r>
              <a:rPr lang="zh-TW" altLang="en-US" sz="14000" b="1" dirty="0">
                <a:solidFill>
                  <a:schemeClr val="tx1">
                    <a:lumMod val="65000"/>
                    <a:lumOff val="35000"/>
                  </a:schemeClr>
                </a:solidFill>
                <a:latin typeface="Microsoft YaHei" panose="020B0503020204020204" pitchFamily="34" charset="-122"/>
                <a:ea typeface="Microsoft YaHei" panose="020B0503020204020204" pitchFamily="34" charset="-122"/>
              </a:rPr>
              <a:t>講者</a:t>
            </a:r>
            <a:endParaRPr lang="en-US" altLang="zh-TW" sz="14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 name="文字方塊 6"/>
          <p:cNvSpPr txBox="1"/>
          <p:nvPr/>
        </p:nvSpPr>
        <p:spPr>
          <a:xfrm>
            <a:off x="1331913" y="3659188"/>
            <a:ext cx="6769100" cy="1570037"/>
          </a:xfrm>
          <a:prstGeom prst="rect">
            <a:avLst/>
          </a:prstGeom>
          <a:noFill/>
        </p:spPr>
        <p:txBody>
          <a:bodyPr>
            <a:spAutoFit/>
          </a:bodyPr>
          <a:lstStyle/>
          <a:p>
            <a:pPr>
              <a:defRPr/>
            </a:pPr>
            <a:r>
              <a:rPr lang="zh-TW" altLang="en-US" sz="2400" dirty="0">
                <a:solidFill>
                  <a:srgbClr val="3A569C"/>
                </a:solidFill>
                <a:latin typeface="+mj-ea"/>
                <a:ea typeface="+mj-ea"/>
              </a:rPr>
              <a:t>日本知名心理學家、簡報達人內藤誼人：</a:t>
            </a:r>
            <a:br>
              <a:rPr lang="en-US" altLang="zh-TW" sz="2400" dirty="0">
                <a:solidFill>
                  <a:srgbClr val="3A569C"/>
                </a:solidFill>
                <a:latin typeface="+mj-ea"/>
                <a:ea typeface="+mj-ea"/>
              </a:rPr>
            </a:br>
            <a:r>
              <a:rPr lang="zh-TW" altLang="en-US" sz="2400" dirty="0">
                <a:solidFill>
                  <a:srgbClr val="3A569C"/>
                </a:solidFill>
                <a:latin typeface="+mj-ea"/>
                <a:ea typeface="+mj-ea"/>
              </a:rPr>
              <a:t>比起內容，</a:t>
            </a:r>
            <a:r>
              <a:rPr lang="zh-TW" altLang="en-US" sz="2400" b="1" dirty="0">
                <a:solidFill>
                  <a:srgbClr val="DA4111"/>
                </a:solidFill>
                <a:latin typeface="+mj-ea"/>
                <a:ea typeface="+mj-ea"/>
              </a:rPr>
              <a:t>「人」才是簡報成功的關鍵</a:t>
            </a:r>
            <a:r>
              <a:rPr lang="zh-TW" altLang="en-US" sz="2400" dirty="0">
                <a:solidFill>
                  <a:srgbClr val="3A569C"/>
                </a:solidFill>
                <a:latin typeface="+mj-ea"/>
                <a:ea typeface="+mj-ea"/>
              </a:rPr>
              <a:t>，</a:t>
            </a:r>
            <a:br>
              <a:rPr lang="en-US" altLang="zh-TW" sz="2400" dirty="0">
                <a:solidFill>
                  <a:srgbClr val="3A569C"/>
                </a:solidFill>
                <a:latin typeface="+mj-ea"/>
                <a:ea typeface="+mj-ea"/>
              </a:rPr>
            </a:br>
            <a:r>
              <a:rPr lang="zh-TW" altLang="en-US" sz="2400" dirty="0">
                <a:solidFill>
                  <a:srgbClr val="3A569C"/>
                </a:solidFill>
                <a:latin typeface="+mj-ea"/>
                <a:ea typeface="+mj-ea"/>
              </a:rPr>
              <a:t>如果做人失敗，就算簡報內容再有吸引力，</a:t>
            </a:r>
            <a:br>
              <a:rPr lang="en-US" altLang="zh-TW" sz="2400" dirty="0">
                <a:solidFill>
                  <a:srgbClr val="3A569C"/>
                </a:solidFill>
                <a:latin typeface="+mj-ea"/>
                <a:ea typeface="+mj-ea"/>
              </a:rPr>
            </a:br>
            <a:r>
              <a:rPr lang="zh-TW" altLang="en-US" sz="2400" dirty="0">
                <a:solidFill>
                  <a:srgbClr val="3A569C"/>
                </a:solidFill>
                <a:latin typeface="+mj-ea"/>
                <a:ea typeface="+mj-ea"/>
              </a:rPr>
              <a:t>對方也不會接受。</a:t>
            </a:r>
          </a:p>
        </p:txBody>
      </p:sp>
      <p:grpSp>
        <p:nvGrpSpPr>
          <p:cNvPr id="282628" name="群組 11"/>
          <p:cNvGrpSpPr>
            <a:grpSpLocks/>
          </p:cNvGrpSpPr>
          <p:nvPr/>
        </p:nvGrpSpPr>
        <p:grpSpPr bwMode="auto">
          <a:xfrm>
            <a:off x="0" y="287338"/>
            <a:ext cx="9144000" cy="836612"/>
            <a:chOff x="0" y="216030"/>
            <a:chExt cx="9144000" cy="836640"/>
          </a:xfrm>
        </p:grpSpPr>
        <p:sp>
          <p:nvSpPr>
            <p:cNvPr id="282633" name="文字方塊 12"/>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a:t>
              </a:r>
              <a:r>
                <a:rPr lang="zh-TW" altLang="en-US" sz="2400" b="1">
                  <a:solidFill>
                    <a:srgbClr val="595959"/>
                  </a:solidFill>
                  <a:latin typeface="微軟正黑體" pitchFamily="34" charset="-120"/>
                  <a:ea typeface="微軟正黑體" pitchFamily="34" charset="-120"/>
                </a:rPr>
                <a:t>講者</a:t>
              </a:r>
              <a:r>
                <a:rPr lang="zh-TW" altLang="en-US" sz="2400">
                  <a:solidFill>
                    <a:srgbClr val="BFBFBF"/>
                  </a:solidFill>
                  <a:latin typeface="微軟正黑體" pitchFamily="34" charset="-120"/>
                  <a:ea typeface="微軟正黑體" pitchFamily="34" charset="-120"/>
                </a:rPr>
                <a:t>｜總結｜素材分享｜梗｜</a:t>
              </a:r>
            </a:p>
          </p:txBody>
        </p:sp>
        <p:cxnSp>
          <p:nvCxnSpPr>
            <p:cNvPr id="16" name="直線接點 15"/>
            <p:cNvCxnSpPr>
              <a:cxnSpLocks/>
            </p:cNvCxnSpPr>
            <p:nvPr/>
          </p:nvCxnSpPr>
          <p:spPr>
            <a:xfrm>
              <a:off x="1852613" y="401773"/>
              <a:ext cx="2081212"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2635" name="矩形 16"/>
            <p:cNvSpPr>
              <a:spLocks noChangeArrowheads="1"/>
            </p:cNvSpPr>
            <p:nvPr/>
          </p:nvSpPr>
          <p:spPr bwMode="auto">
            <a:xfrm>
              <a:off x="2616313"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grpSp>
        <p:nvGrpSpPr>
          <p:cNvPr id="282629" name="群組 17"/>
          <p:cNvGrpSpPr>
            <a:grpSpLocks/>
          </p:cNvGrpSpPr>
          <p:nvPr/>
        </p:nvGrpSpPr>
        <p:grpSpPr bwMode="auto">
          <a:xfrm>
            <a:off x="0" y="5761038"/>
            <a:ext cx="9144000" cy="836612"/>
            <a:chOff x="0" y="5733320"/>
            <a:chExt cx="9144000" cy="836640"/>
          </a:xfrm>
        </p:grpSpPr>
        <p:sp>
          <p:nvSpPr>
            <p:cNvPr id="282630" name="文字方塊 18"/>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a:t>
              </a:r>
              <a:r>
                <a:rPr lang="zh-TW" altLang="en-US" sz="2400" b="1">
                  <a:solidFill>
                    <a:srgbClr val="595959"/>
                  </a:solidFill>
                  <a:latin typeface="微軟正黑體" pitchFamily="34" charset="-120"/>
                  <a:ea typeface="微軟正黑體" pitchFamily="34" charset="-120"/>
                </a:rPr>
                <a:t>講者</a:t>
              </a:r>
              <a:r>
                <a:rPr lang="zh-TW" altLang="en-US" sz="2400">
                  <a:solidFill>
                    <a:srgbClr val="BFBFBF"/>
                  </a:solidFill>
                  <a:latin typeface="微軟正黑體" pitchFamily="34" charset="-120"/>
                  <a:ea typeface="微軟正黑體" pitchFamily="34" charset="-120"/>
                </a:rPr>
                <a:t>｜總結｜素材分享｜梗｜</a:t>
              </a:r>
            </a:p>
          </p:txBody>
        </p:sp>
        <p:cxnSp>
          <p:nvCxnSpPr>
            <p:cNvPr id="20" name="直線接點 19"/>
            <p:cNvCxnSpPr>
              <a:cxnSpLocks/>
            </p:cNvCxnSpPr>
            <p:nvPr/>
          </p:nvCxnSpPr>
          <p:spPr>
            <a:xfrm>
              <a:off x="1852613" y="6442956"/>
              <a:ext cx="2081212"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2632" name="矩形 20"/>
            <p:cNvSpPr>
              <a:spLocks noChangeArrowheads="1"/>
            </p:cNvSpPr>
            <p:nvPr/>
          </p:nvSpPr>
          <p:spPr bwMode="auto">
            <a:xfrm>
              <a:off x="2616313"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sp>
        <p:nvSpPr>
          <p:cNvPr id="13" name="矩形 12">
            <a:extLst>
              <a:ext uri="{FF2B5EF4-FFF2-40B4-BE49-F238E27FC236}">
                <a16:creationId xmlns:a16="http://schemas.microsoft.com/office/drawing/2014/main" id="{E658D7D7-4EF7-443E-BE65-72B292218737}"/>
              </a:ext>
            </a:extLst>
          </p:cNvPr>
          <p:cNvSpPr/>
          <p:nvPr/>
        </p:nvSpPr>
        <p:spPr>
          <a:xfrm>
            <a:off x="785946" y="1560513"/>
            <a:ext cx="266567" cy="373697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a:solidFill>
                <a:srgbClr val="000000"/>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文字方塊 1"/>
          <p:cNvSpPr txBox="1">
            <a:spLocks noChangeArrowheads="1"/>
          </p:cNvSpPr>
          <p:nvPr/>
        </p:nvSpPr>
        <p:spPr bwMode="auto">
          <a:xfrm>
            <a:off x="-36513" y="-130175"/>
            <a:ext cx="7956551" cy="1200150"/>
          </a:xfrm>
          <a:prstGeom prst="rect">
            <a:avLst/>
          </a:prstGeom>
          <a:noFill/>
          <a:ln w="9525">
            <a:noFill/>
            <a:miter lim="800000"/>
            <a:headEnd/>
            <a:tailEnd/>
          </a:ln>
        </p:spPr>
        <p:txBody>
          <a:bodyPr>
            <a:spAutoFit/>
          </a:bodyPr>
          <a:lstStyle/>
          <a:p>
            <a:r>
              <a:rPr lang="en-US" altLang="zh-TW" sz="7200" dirty="0">
                <a:solidFill>
                  <a:srgbClr val="DF5327"/>
                </a:solidFill>
                <a:latin typeface="微軟正黑體 Light" charset="-120"/>
                <a:ea typeface="微軟正黑體 Light" charset="-120"/>
                <a:cs typeface="Malgun Gothic Semilight"/>
              </a:rPr>
              <a:t>12</a:t>
            </a:r>
            <a:r>
              <a:rPr lang="zh-TW" altLang="en-US" sz="7200" dirty="0">
                <a:solidFill>
                  <a:srgbClr val="DF5327"/>
                </a:solidFill>
                <a:latin typeface="微軟正黑體 Light" charset="-120"/>
                <a:ea typeface="微軟正黑體 Light" charset="-120"/>
                <a:cs typeface="Malgun Gothic Semilight"/>
              </a:rPr>
              <a:t>招達人技巧</a:t>
            </a:r>
          </a:p>
        </p:txBody>
      </p:sp>
      <p:sp>
        <p:nvSpPr>
          <p:cNvPr id="283650" name="矩形 6"/>
          <p:cNvSpPr>
            <a:spLocks noChangeArrowheads="1"/>
          </p:cNvSpPr>
          <p:nvPr/>
        </p:nvSpPr>
        <p:spPr bwMode="auto">
          <a:xfrm>
            <a:off x="0" y="922338"/>
            <a:ext cx="4494213" cy="461962"/>
          </a:xfrm>
          <a:prstGeom prst="rect">
            <a:avLst/>
          </a:prstGeom>
          <a:noFill/>
          <a:ln w="9525">
            <a:noFill/>
            <a:miter lim="800000"/>
            <a:headEnd/>
            <a:tailEnd/>
          </a:ln>
        </p:spPr>
        <p:txBody>
          <a:bodyPr wrap="none">
            <a:spAutoFit/>
          </a:bodyPr>
          <a:lstStyle/>
          <a:p>
            <a:r>
              <a:rPr lang="zh-TW" altLang="en-US" sz="2400">
                <a:solidFill>
                  <a:srgbClr val="DF5327"/>
                </a:solidFill>
                <a:latin typeface="微軟正黑體 Light" charset="-120"/>
                <a:ea typeface="微軟正黑體 Light" charset="-120"/>
              </a:rPr>
              <a:t>讓不擅長簡報的人也能信心大增</a:t>
            </a:r>
          </a:p>
        </p:txBody>
      </p:sp>
      <p:grpSp>
        <p:nvGrpSpPr>
          <p:cNvPr id="8" name="群組 7"/>
          <p:cNvGrpSpPr>
            <a:grpSpLocks/>
          </p:cNvGrpSpPr>
          <p:nvPr/>
        </p:nvGrpSpPr>
        <p:grpSpPr bwMode="auto">
          <a:xfrm>
            <a:off x="1187450" y="1484313"/>
            <a:ext cx="7561263" cy="1344612"/>
            <a:chOff x="1187530" y="1484880"/>
            <a:chExt cx="7561050" cy="1344137"/>
          </a:xfrm>
        </p:grpSpPr>
        <p:sp>
          <p:nvSpPr>
            <p:cNvPr id="9" name="甜甜圈 8"/>
            <p:cNvSpPr/>
            <p:nvPr/>
          </p:nvSpPr>
          <p:spPr>
            <a:xfrm>
              <a:off x="1187530" y="1484880"/>
              <a:ext cx="1079470" cy="1080705"/>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1</a:t>
              </a:r>
              <a:endParaRPr lang="zh-TW" altLang="en-US" sz="4400" b="1" dirty="0">
                <a:solidFill>
                  <a:srgbClr val="E88700"/>
                </a:solidFill>
              </a:endParaRPr>
            </a:p>
          </p:txBody>
        </p:sp>
        <p:cxnSp>
          <p:nvCxnSpPr>
            <p:cNvPr id="10" name="直線接點 9"/>
            <p:cNvCxnSpPr>
              <a:stCxn id="9" idx="4"/>
              <a:endCxn id="13" idx="0"/>
            </p:cNvCxnSpPr>
            <p:nvPr/>
          </p:nvCxnSpPr>
          <p:spPr>
            <a:xfrm>
              <a:off x="1727265" y="2565585"/>
              <a:ext cx="0" cy="263432"/>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3666" name="矩形 10"/>
            <p:cNvSpPr>
              <a:spLocks noChangeArrowheads="1"/>
            </p:cNvSpPr>
            <p:nvPr/>
          </p:nvSpPr>
          <p:spPr bwMode="auto">
            <a:xfrm>
              <a:off x="2555720" y="1613565"/>
              <a:ext cx="6192860" cy="830997"/>
            </a:xfrm>
            <a:prstGeom prst="rect">
              <a:avLst/>
            </a:prstGeom>
            <a:noFill/>
            <a:ln w="9525">
              <a:noFill/>
              <a:miter lim="800000"/>
              <a:headEnd/>
              <a:tailEnd/>
            </a:ln>
          </p:spPr>
          <p:txBody>
            <a:bodyPr>
              <a:spAutoFit/>
            </a:bodyPr>
            <a:lstStyle/>
            <a:p>
              <a:r>
                <a:rPr lang="zh-TW" altLang="en-US" sz="2400" b="1" dirty="0">
                  <a:solidFill>
                    <a:srgbClr val="E88700"/>
                  </a:solidFill>
                  <a:latin typeface="微軟正黑體 Light" charset="-120"/>
                  <a:ea typeface="微軟正黑體 Light" charset="-120"/>
                </a:rPr>
                <a:t>開場就破題</a:t>
              </a:r>
              <a:r>
                <a:rPr lang="zh-TW" altLang="en-US" sz="2400" dirty="0">
                  <a:solidFill>
                    <a:srgbClr val="000000"/>
                  </a:solidFill>
                  <a:latin typeface="微軟正黑體 Light" charset="-120"/>
                  <a:ea typeface="微軟正黑體 Light" charset="-120"/>
                </a:rPr>
                <a:t>：想傳達的事，盡早傳達，</a:t>
              </a:r>
              <a:br>
                <a:rPr lang="en-US" altLang="zh-TW" sz="2400" dirty="0">
                  <a:solidFill>
                    <a:srgbClr val="000000"/>
                  </a:solidFill>
                  <a:latin typeface="微軟正黑體 Light" charset="-120"/>
                  <a:ea typeface="微軟正黑體 Light" charset="-120"/>
                </a:rPr>
              </a:br>
              <a:r>
                <a:rPr lang="zh-TW" altLang="en-US" sz="2400" dirty="0">
                  <a:solidFill>
                    <a:srgbClr val="000000"/>
                  </a:solidFill>
                  <a:latin typeface="微軟正黑體 Light" charset="-120"/>
                  <a:ea typeface="微軟正黑體 Light" charset="-120"/>
                </a:rPr>
                <a:t>如果還有剩餘時間，就拿來聊天。</a:t>
              </a:r>
            </a:p>
          </p:txBody>
        </p:sp>
      </p:grpSp>
      <p:grpSp>
        <p:nvGrpSpPr>
          <p:cNvPr id="12" name="群組 11"/>
          <p:cNvGrpSpPr>
            <a:grpSpLocks/>
          </p:cNvGrpSpPr>
          <p:nvPr/>
        </p:nvGrpSpPr>
        <p:grpSpPr bwMode="auto">
          <a:xfrm>
            <a:off x="1187450" y="2768600"/>
            <a:ext cx="7561263" cy="1404938"/>
            <a:chOff x="1187530" y="2768852"/>
            <a:chExt cx="7561050" cy="1404302"/>
          </a:xfrm>
        </p:grpSpPr>
        <p:sp>
          <p:nvSpPr>
            <p:cNvPr id="13" name="甜甜圈 12"/>
            <p:cNvSpPr/>
            <p:nvPr/>
          </p:nvSpPr>
          <p:spPr>
            <a:xfrm>
              <a:off x="1187530" y="2829150"/>
              <a:ext cx="1079470" cy="1080599"/>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2</a:t>
              </a:r>
              <a:endParaRPr lang="zh-TW" altLang="en-US" sz="4400" b="1" dirty="0">
                <a:solidFill>
                  <a:srgbClr val="E88700"/>
                </a:solidFill>
              </a:endParaRPr>
            </a:p>
          </p:txBody>
        </p:sp>
        <p:cxnSp>
          <p:nvCxnSpPr>
            <p:cNvPr id="14" name="直線接點 13"/>
            <p:cNvCxnSpPr>
              <a:stCxn id="13" idx="4"/>
              <a:endCxn id="17" idx="0"/>
            </p:cNvCxnSpPr>
            <p:nvPr/>
          </p:nvCxnSpPr>
          <p:spPr>
            <a:xfrm>
              <a:off x="1727265" y="3909748"/>
              <a:ext cx="0" cy="263406"/>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3663" name="矩形 23"/>
            <p:cNvSpPr>
              <a:spLocks noChangeArrowheads="1"/>
            </p:cNvSpPr>
            <p:nvPr/>
          </p:nvSpPr>
          <p:spPr bwMode="auto">
            <a:xfrm>
              <a:off x="2555720" y="2768852"/>
              <a:ext cx="6192860" cy="1200329"/>
            </a:xfrm>
            <a:prstGeom prst="rect">
              <a:avLst/>
            </a:prstGeom>
            <a:noFill/>
            <a:ln w="9525">
              <a:noFill/>
              <a:miter lim="800000"/>
              <a:headEnd/>
              <a:tailEnd/>
            </a:ln>
          </p:spPr>
          <p:txBody>
            <a:bodyPr>
              <a:spAutoFit/>
            </a:bodyPr>
            <a:lstStyle/>
            <a:p>
              <a:r>
                <a:rPr lang="zh-TW" altLang="en-US" sz="2400" b="1" dirty="0">
                  <a:solidFill>
                    <a:srgbClr val="E88700"/>
                  </a:solidFill>
                  <a:latin typeface="微軟正黑體 Light" charset="-120"/>
                  <a:ea typeface="微軟正黑體 Light" charset="-120"/>
                </a:rPr>
                <a:t>不要照稿念</a:t>
              </a:r>
              <a:r>
                <a:rPr lang="zh-TW" altLang="en-US" sz="2400" dirty="0">
                  <a:solidFill>
                    <a:srgbClr val="000000"/>
                  </a:solidFill>
                  <a:latin typeface="微軟正黑體 Light" charset="-120"/>
                  <a:ea typeface="微軟正黑體 Light" charset="-120"/>
                </a:rPr>
                <a:t>：如果能順利背出開頭的第一</a:t>
              </a:r>
              <a:br>
                <a:rPr lang="en-US" altLang="zh-TW" sz="2400" dirty="0">
                  <a:solidFill>
                    <a:srgbClr val="000000"/>
                  </a:solidFill>
                  <a:latin typeface="微軟正黑體 Light" charset="-120"/>
                  <a:ea typeface="微軟正黑體 Light" charset="-120"/>
                </a:rPr>
              </a:br>
              <a:r>
                <a:rPr lang="zh-TW" altLang="en-US" sz="2400" dirty="0">
                  <a:solidFill>
                    <a:srgbClr val="000000"/>
                  </a:solidFill>
                  <a:latin typeface="微軟正黑體 Light" charset="-120"/>
                  <a:ea typeface="微軟正黑體 Light" charset="-120"/>
                </a:rPr>
                <a:t>分鐘，就能克服緊張，還能給人表達流暢</a:t>
              </a:r>
              <a:br>
                <a:rPr lang="en-US" altLang="zh-TW" sz="2400" dirty="0">
                  <a:solidFill>
                    <a:srgbClr val="000000"/>
                  </a:solidFill>
                  <a:latin typeface="微軟正黑體 Light" charset="-120"/>
                  <a:ea typeface="微軟正黑體 Light" charset="-120"/>
                </a:rPr>
              </a:br>
              <a:r>
                <a:rPr lang="zh-TW" altLang="en-US" sz="2400" dirty="0">
                  <a:solidFill>
                    <a:srgbClr val="000000"/>
                  </a:solidFill>
                  <a:latin typeface="微軟正黑體 Light" charset="-120"/>
                  <a:ea typeface="微軟正黑體 Light" charset="-120"/>
                </a:rPr>
                <a:t>的第一印象。</a:t>
              </a:r>
            </a:p>
          </p:txBody>
        </p:sp>
      </p:grpSp>
      <p:grpSp>
        <p:nvGrpSpPr>
          <p:cNvPr id="15" name="群組 14"/>
          <p:cNvGrpSpPr>
            <a:grpSpLocks/>
          </p:cNvGrpSpPr>
          <p:nvPr/>
        </p:nvGrpSpPr>
        <p:grpSpPr bwMode="auto">
          <a:xfrm>
            <a:off x="1187450" y="4173538"/>
            <a:ext cx="7561263" cy="1343025"/>
            <a:chOff x="1187530" y="4173154"/>
            <a:chExt cx="7561050" cy="1344136"/>
          </a:xfrm>
        </p:grpSpPr>
        <p:sp>
          <p:nvSpPr>
            <p:cNvPr id="17" name="甜甜圈 16"/>
            <p:cNvSpPr/>
            <p:nvPr/>
          </p:nvSpPr>
          <p:spPr>
            <a:xfrm>
              <a:off x="1187530" y="4173154"/>
              <a:ext cx="1079470" cy="1080393"/>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3</a:t>
              </a:r>
              <a:endParaRPr lang="zh-TW" altLang="en-US" sz="4400" b="1" dirty="0">
                <a:solidFill>
                  <a:srgbClr val="E88700"/>
                </a:solidFill>
              </a:endParaRPr>
            </a:p>
          </p:txBody>
        </p:sp>
        <p:cxnSp>
          <p:nvCxnSpPr>
            <p:cNvPr id="18" name="直線接點 17"/>
            <p:cNvCxnSpPr>
              <a:stCxn id="17" idx="4"/>
              <a:endCxn id="21" idx="0"/>
            </p:cNvCxnSpPr>
            <p:nvPr/>
          </p:nvCxnSpPr>
          <p:spPr>
            <a:xfrm>
              <a:off x="1727265" y="5253547"/>
              <a:ext cx="0" cy="263743"/>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3660" name="矩形 24"/>
            <p:cNvSpPr>
              <a:spLocks noChangeArrowheads="1"/>
            </p:cNvSpPr>
            <p:nvPr/>
          </p:nvSpPr>
          <p:spPr bwMode="auto">
            <a:xfrm>
              <a:off x="2555720" y="4293471"/>
              <a:ext cx="6192860" cy="830997"/>
            </a:xfrm>
            <a:prstGeom prst="rect">
              <a:avLst/>
            </a:prstGeom>
            <a:noFill/>
            <a:ln w="9525">
              <a:noFill/>
              <a:miter lim="800000"/>
              <a:headEnd/>
              <a:tailEnd/>
            </a:ln>
          </p:spPr>
          <p:txBody>
            <a:bodyPr>
              <a:spAutoFit/>
            </a:bodyPr>
            <a:lstStyle/>
            <a:p>
              <a:r>
                <a:rPr lang="zh-TW" altLang="en-US" sz="2400" dirty="0">
                  <a:solidFill>
                    <a:srgbClr val="000000"/>
                  </a:solidFill>
                  <a:latin typeface="微軟正黑體 Light" charset="-120"/>
                  <a:ea typeface="微軟正黑體 Light" charset="-120"/>
                </a:rPr>
                <a:t>先專注地對一個人說話，</a:t>
              </a:r>
              <a:br>
                <a:rPr lang="en-US" altLang="zh-TW" sz="2400" dirty="0">
                  <a:solidFill>
                    <a:srgbClr val="000000"/>
                  </a:solidFill>
                  <a:latin typeface="微軟正黑體 Light" charset="-120"/>
                  <a:ea typeface="微軟正黑體 Light" charset="-120"/>
                </a:rPr>
              </a:br>
              <a:r>
                <a:rPr lang="zh-TW" altLang="en-US" sz="2400" dirty="0">
                  <a:solidFill>
                    <a:srgbClr val="000000"/>
                  </a:solidFill>
                  <a:latin typeface="微軟正黑體 Light" charset="-120"/>
                  <a:ea typeface="微軟正黑體 Light" charset="-120"/>
                </a:rPr>
                <a:t>等到不緊張再環視全場。</a:t>
              </a:r>
            </a:p>
          </p:txBody>
        </p:sp>
      </p:grpSp>
      <p:grpSp>
        <p:nvGrpSpPr>
          <p:cNvPr id="16" name="群組 15"/>
          <p:cNvGrpSpPr>
            <a:grpSpLocks/>
          </p:cNvGrpSpPr>
          <p:nvPr/>
        </p:nvGrpSpPr>
        <p:grpSpPr bwMode="auto">
          <a:xfrm>
            <a:off x="1187450" y="5516563"/>
            <a:ext cx="7561263" cy="1341437"/>
            <a:chOff x="1187530" y="5517290"/>
            <a:chExt cx="7561050" cy="1340710"/>
          </a:xfrm>
        </p:grpSpPr>
        <p:sp>
          <p:nvSpPr>
            <p:cNvPr id="21" name="甜甜圈 20"/>
            <p:cNvSpPr/>
            <p:nvPr/>
          </p:nvSpPr>
          <p:spPr>
            <a:xfrm>
              <a:off x="1187530" y="5517290"/>
              <a:ext cx="1079470" cy="1080501"/>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4</a:t>
              </a:r>
              <a:endParaRPr lang="zh-TW" altLang="en-US" sz="4400" b="1" dirty="0">
                <a:solidFill>
                  <a:srgbClr val="E88700"/>
                </a:solidFill>
              </a:endParaRPr>
            </a:p>
          </p:txBody>
        </p:sp>
        <p:cxnSp>
          <p:nvCxnSpPr>
            <p:cNvPr id="22" name="直線接點 21"/>
            <p:cNvCxnSpPr>
              <a:stCxn id="21" idx="4"/>
            </p:cNvCxnSpPr>
            <p:nvPr/>
          </p:nvCxnSpPr>
          <p:spPr>
            <a:xfrm>
              <a:off x="1727265" y="6597791"/>
              <a:ext cx="0" cy="260209"/>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3657" name="矩形 26"/>
            <p:cNvSpPr>
              <a:spLocks noChangeArrowheads="1"/>
            </p:cNvSpPr>
            <p:nvPr/>
          </p:nvSpPr>
          <p:spPr bwMode="auto">
            <a:xfrm>
              <a:off x="2555720" y="5826457"/>
              <a:ext cx="6192860" cy="461665"/>
            </a:xfrm>
            <a:prstGeom prst="rect">
              <a:avLst/>
            </a:prstGeom>
            <a:noFill/>
            <a:ln w="9525">
              <a:noFill/>
              <a:miter lim="800000"/>
              <a:headEnd/>
              <a:tailEnd/>
            </a:ln>
          </p:spPr>
          <p:txBody>
            <a:bodyPr>
              <a:spAutoFit/>
            </a:bodyPr>
            <a:lstStyle/>
            <a:p>
              <a:r>
                <a:rPr lang="zh-TW" altLang="en-US" sz="2400">
                  <a:solidFill>
                    <a:srgbClr val="000000"/>
                  </a:solidFill>
                  <a:latin typeface="微軟正黑體 Light" charset="-120"/>
                  <a:ea typeface="微軟正黑體 Light" charset="-120"/>
                </a:rPr>
                <a:t>刻意搞笑可能弄巧成拙。</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5697" name="群組 7"/>
          <p:cNvGrpSpPr>
            <a:grpSpLocks/>
          </p:cNvGrpSpPr>
          <p:nvPr/>
        </p:nvGrpSpPr>
        <p:grpSpPr bwMode="auto">
          <a:xfrm>
            <a:off x="1187450" y="0"/>
            <a:ext cx="7561263" cy="1612900"/>
            <a:chOff x="1187530" y="0"/>
            <a:chExt cx="7561050" cy="1612149"/>
          </a:xfrm>
        </p:grpSpPr>
        <p:sp>
          <p:nvSpPr>
            <p:cNvPr id="18" name="甜甜圈 17"/>
            <p:cNvSpPr/>
            <p:nvPr/>
          </p:nvSpPr>
          <p:spPr>
            <a:xfrm>
              <a:off x="1187530" y="268163"/>
              <a:ext cx="1079470" cy="1080584"/>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5</a:t>
              </a:r>
              <a:endParaRPr lang="zh-TW" altLang="en-US" sz="4400" b="1" dirty="0">
                <a:solidFill>
                  <a:srgbClr val="E88700"/>
                </a:solidFill>
              </a:endParaRPr>
            </a:p>
          </p:txBody>
        </p:sp>
        <p:cxnSp>
          <p:nvCxnSpPr>
            <p:cNvPr id="33" name="直線接點 32"/>
            <p:cNvCxnSpPr>
              <a:endCxn id="18" idx="0"/>
            </p:cNvCxnSpPr>
            <p:nvPr/>
          </p:nvCxnSpPr>
          <p:spPr>
            <a:xfrm>
              <a:off x="1727265" y="0"/>
              <a:ext cx="0" cy="268163"/>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9" name="直線接點 18"/>
            <p:cNvCxnSpPr>
              <a:stCxn id="18" idx="4"/>
              <a:endCxn id="28" idx="0"/>
            </p:cNvCxnSpPr>
            <p:nvPr/>
          </p:nvCxnSpPr>
          <p:spPr>
            <a:xfrm>
              <a:off x="1727265" y="1348747"/>
              <a:ext cx="0" cy="263402"/>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5713" name="矩形 39"/>
            <p:cNvSpPr>
              <a:spLocks noChangeArrowheads="1"/>
            </p:cNvSpPr>
            <p:nvPr/>
          </p:nvSpPr>
          <p:spPr bwMode="auto">
            <a:xfrm>
              <a:off x="2555917" y="577581"/>
              <a:ext cx="6192663" cy="456987"/>
            </a:xfrm>
            <a:prstGeom prst="rect">
              <a:avLst/>
            </a:prstGeom>
            <a:noFill/>
            <a:ln w="9525">
              <a:noFill/>
              <a:miter lim="800000"/>
              <a:headEnd/>
              <a:tailEnd/>
            </a:ln>
          </p:spPr>
          <p:txBody>
            <a:bodyPr>
              <a:spAutoFit/>
            </a:bodyPr>
            <a:lstStyle/>
            <a:p>
              <a:r>
                <a:rPr lang="zh-TW" altLang="en-US" sz="2400">
                  <a:solidFill>
                    <a:srgbClr val="000000"/>
                  </a:solidFill>
                  <a:latin typeface="微軟正黑體 Light" charset="-120"/>
                  <a:ea typeface="微軟正黑體 Light" charset="-120"/>
                </a:rPr>
                <a:t>從服裝、人數到地點，都先進行</a:t>
              </a:r>
              <a:r>
                <a:rPr lang="zh-TW" altLang="en-US" sz="2400" b="1">
                  <a:solidFill>
                    <a:srgbClr val="E88700"/>
                  </a:solidFill>
                  <a:latin typeface="微軟正黑體 Light" charset="-120"/>
                  <a:ea typeface="微軟正黑體 Light" charset="-120"/>
                </a:rPr>
                <a:t>實況練習</a:t>
              </a:r>
              <a:r>
                <a:rPr lang="zh-TW" altLang="en-US" sz="2400">
                  <a:solidFill>
                    <a:srgbClr val="000000"/>
                  </a:solidFill>
                  <a:latin typeface="微軟正黑體 Light" charset="-120"/>
                  <a:ea typeface="微軟正黑體 Light" charset="-120"/>
                </a:rPr>
                <a:t>。</a:t>
              </a:r>
            </a:p>
          </p:txBody>
        </p:sp>
      </p:grpSp>
      <p:grpSp>
        <p:nvGrpSpPr>
          <p:cNvPr id="9" name="群組 8"/>
          <p:cNvGrpSpPr>
            <a:grpSpLocks/>
          </p:cNvGrpSpPr>
          <p:nvPr/>
        </p:nvGrpSpPr>
        <p:grpSpPr bwMode="auto">
          <a:xfrm>
            <a:off x="1187450" y="1612900"/>
            <a:ext cx="7561263" cy="1343025"/>
            <a:chOff x="1187530" y="1612149"/>
            <a:chExt cx="7561050" cy="1344137"/>
          </a:xfrm>
        </p:grpSpPr>
        <p:sp>
          <p:nvSpPr>
            <p:cNvPr id="28" name="甜甜圈 27"/>
            <p:cNvSpPr/>
            <p:nvPr/>
          </p:nvSpPr>
          <p:spPr>
            <a:xfrm>
              <a:off x="1187530" y="1612149"/>
              <a:ext cx="1079470" cy="1080394"/>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6</a:t>
              </a:r>
              <a:endParaRPr lang="zh-TW" altLang="en-US" sz="4400" b="1" dirty="0">
                <a:solidFill>
                  <a:srgbClr val="E88700"/>
                </a:solidFill>
              </a:endParaRPr>
            </a:p>
          </p:txBody>
        </p:sp>
        <p:cxnSp>
          <p:nvCxnSpPr>
            <p:cNvPr id="29" name="直線接點 28"/>
            <p:cNvCxnSpPr>
              <a:stCxn id="28" idx="4"/>
              <a:endCxn id="30" idx="0"/>
            </p:cNvCxnSpPr>
            <p:nvPr/>
          </p:nvCxnSpPr>
          <p:spPr>
            <a:xfrm>
              <a:off x="1727265" y="2692543"/>
              <a:ext cx="0" cy="263743"/>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5709" name="矩形 40"/>
            <p:cNvSpPr>
              <a:spLocks noChangeArrowheads="1"/>
            </p:cNvSpPr>
            <p:nvPr/>
          </p:nvSpPr>
          <p:spPr bwMode="auto">
            <a:xfrm>
              <a:off x="2555720" y="1921316"/>
              <a:ext cx="6192860" cy="461665"/>
            </a:xfrm>
            <a:prstGeom prst="rect">
              <a:avLst/>
            </a:prstGeom>
            <a:noFill/>
            <a:ln w="9525">
              <a:noFill/>
              <a:miter lim="800000"/>
              <a:headEnd/>
              <a:tailEnd/>
            </a:ln>
          </p:spPr>
          <p:txBody>
            <a:bodyPr>
              <a:spAutoFit/>
            </a:bodyPr>
            <a:lstStyle/>
            <a:p>
              <a:r>
                <a:rPr lang="zh-TW" altLang="en-US" sz="2400">
                  <a:solidFill>
                    <a:srgbClr val="000000"/>
                  </a:solidFill>
                  <a:latin typeface="微軟正黑體 Light" charset="-120"/>
                  <a:ea typeface="微軟正黑體 Light" charset="-120"/>
                </a:rPr>
                <a:t>要認為自己</a:t>
              </a:r>
              <a:r>
                <a:rPr lang="zh-TW" altLang="en-US" sz="2400" b="1">
                  <a:solidFill>
                    <a:srgbClr val="E88700"/>
                  </a:solidFill>
                  <a:latin typeface="微軟正黑體 Light" charset="-120"/>
                  <a:ea typeface="微軟正黑體 Light" charset="-120"/>
                </a:rPr>
                <a:t>「很會簡報」</a:t>
              </a:r>
              <a:r>
                <a:rPr lang="zh-TW" altLang="en-US" sz="2400">
                  <a:solidFill>
                    <a:srgbClr val="000000"/>
                  </a:solidFill>
                  <a:latin typeface="微軟正黑體 Light" charset="-120"/>
                  <a:ea typeface="微軟正黑體 Light" charset="-120"/>
                </a:rPr>
                <a:t>。</a:t>
              </a:r>
            </a:p>
          </p:txBody>
        </p:sp>
      </p:grpSp>
      <p:grpSp>
        <p:nvGrpSpPr>
          <p:cNvPr id="10" name="群組 9"/>
          <p:cNvGrpSpPr>
            <a:grpSpLocks/>
          </p:cNvGrpSpPr>
          <p:nvPr/>
        </p:nvGrpSpPr>
        <p:grpSpPr bwMode="auto">
          <a:xfrm>
            <a:off x="1187450" y="2955925"/>
            <a:ext cx="7564438" cy="1344613"/>
            <a:chOff x="1187530" y="2956286"/>
            <a:chExt cx="7564980" cy="1344136"/>
          </a:xfrm>
        </p:grpSpPr>
        <p:sp>
          <p:nvSpPr>
            <p:cNvPr id="30" name="甜甜圈 29"/>
            <p:cNvSpPr/>
            <p:nvPr/>
          </p:nvSpPr>
          <p:spPr>
            <a:xfrm>
              <a:off x="1187530" y="2956286"/>
              <a:ext cx="1079577" cy="1080704"/>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7</a:t>
              </a:r>
              <a:endParaRPr lang="zh-TW" altLang="en-US" sz="4400" b="1" dirty="0">
                <a:solidFill>
                  <a:srgbClr val="E88700"/>
                </a:solidFill>
              </a:endParaRPr>
            </a:p>
          </p:txBody>
        </p:sp>
        <p:cxnSp>
          <p:nvCxnSpPr>
            <p:cNvPr id="31" name="直線接點 30"/>
            <p:cNvCxnSpPr>
              <a:stCxn id="30" idx="4"/>
              <a:endCxn id="32" idx="0"/>
            </p:cNvCxnSpPr>
            <p:nvPr/>
          </p:nvCxnSpPr>
          <p:spPr>
            <a:xfrm>
              <a:off x="1727319" y="4036990"/>
              <a:ext cx="0" cy="263432"/>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5706" name="矩形 41"/>
            <p:cNvSpPr>
              <a:spLocks noChangeArrowheads="1"/>
            </p:cNvSpPr>
            <p:nvPr/>
          </p:nvSpPr>
          <p:spPr bwMode="auto">
            <a:xfrm>
              <a:off x="2559650" y="3080787"/>
              <a:ext cx="6192860" cy="830997"/>
            </a:xfrm>
            <a:prstGeom prst="rect">
              <a:avLst/>
            </a:prstGeom>
            <a:noFill/>
            <a:ln w="9525">
              <a:noFill/>
              <a:miter lim="800000"/>
              <a:headEnd/>
              <a:tailEnd/>
            </a:ln>
          </p:spPr>
          <p:txBody>
            <a:bodyPr>
              <a:spAutoFit/>
            </a:bodyPr>
            <a:lstStyle/>
            <a:p>
              <a:r>
                <a:rPr lang="zh-TW" altLang="en-US" sz="2400" dirty="0">
                  <a:solidFill>
                    <a:srgbClr val="000000"/>
                  </a:solidFill>
                  <a:latin typeface="微軟正黑體 Light" charset="-120"/>
                  <a:ea typeface="微軟正黑體 Light" charset="-120"/>
                </a:rPr>
                <a:t>讓對方產生共鳴、知道產品與他有關，</a:t>
              </a:r>
              <a:br>
                <a:rPr lang="en-US" altLang="zh-TW" sz="2400" dirty="0">
                  <a:solidFill>
                    <a:srgbClr val="000000"/>
                  </a:solidFill>
                  <a:latin typeface="微軟正黑體 Light" charset="-120"/>
                  <a:ea typeface="微軟正黑體 Light" charset="-120"/>
                </a:rPr>
              </a:br>
              <a:r>
                <a:rPr lang="zh-TW" altLang="en-US" sz="2400" dirty="0">
                  <a:solidFill>
                    <a:srgbClr val="000000"/>
                  </a:solidFill>
                  <a:latin typeface="微軟正黑體 Light" charset="-120"/>
                  <a:ea typeface="微軟正黑體 Light" charset="-120"/>
                </a:rPr>
                <a:t>才會想聽到最後。</a:t>
              </a:r>
            </a:p>
          </p:txBody>
        </p:sp>
      </p:grpSp>
      <p:grpSp>
        <p:nvGrpSpPr>
          <p:cNvPr id="11" name="群組 10"/>
          <p:cNvGrpSpPr>
            <a:grpSpLocks/>
          </p:cNvGrpSpPr>
          <p:nvPr/>
        </p:nvGrpSpPr>
        <p:grpSpPr bwMode="auto">
          <a:xfrm>
            <a:off x="1187450" y="4300538"/>
            <a:ext cx="7561263" cy="2557462"/>
            <a:chOff x="1187530" y="4300422"/>
            <a:chExt cx="7561050" cy="2557578"/>
          </a:xfrm>
        </p:grpSpPr>
        <p:sp>
          <p:nvSpPr>
            <p:cNvPr id="32" name="甜甜圈 31"/>
            <p:cNvSpPr/>
            <p:nvPr/>
          </p:nvSpPr>
          <p:spPr>
            <a:xfrm>
              <a:off x="1187530" y="4300422"/>
              <a:ext cx="1079470" cy="1079549"/>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8</a:t>
              </a:r>
              <a:endParaRPr lang="zh-TW" altLang="en-US" sz="4400" b="1" dirty="0">
                <a:solidFill>
                  <a:srgbClr val="E88700"/>
                </a:solidFill>
              </a:endParaRPr>
            </a:p>
          </p:txBody>
        </p:sp>
        <p:cxnSp>
          <p:nvCxnSpPr>
            <p:cNvPr id="23" name="直線接點 22"/>
            <p:cNvCxnSpPr>
              <a:stCxn id="32" idx="4"/>
            </p:cNvCxnSpPr>
            <p:nvPr/>
          </p:nvCxnSpPr>
          <p:spPr>
            <a:xfrm>
              <a:off x="1727265" y="5379971"/>
              <a:ext cx="0" cy="1478029"/>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5703" name="矩形 42"/>
            <p:cNvSpPr>
              <a:spLocks noChangeArrowheads="1"/>
            </p:cNvSpPr>
            <p:nvPr/>
          </p:nvSpPr>
          <p:spPr bwMode="auto">
            <a:xfrm>
              <a:off x="2555720" y="4609590"/>
              <a:ext cx="6192860" cy="461665"/>
            </a:xfrm>
            <a:prstGeom prst="rect">
              <a:avLst/>
            </a:prstGeom>
            <a:noFill/>
            <a:ln w="9525">
              <a:noFill/>
              <a:miter lim="800000"/>
              <a:headEnd/>
              <a:tailEnd/>
            </a:ln>
          </p:spPr>
          <p:txBody>
            <a:bodyPr>
              <a:spAutoFit/>
            </a:bodyPr>
            <a:lstStyle/>
            <a:p>
              <a:r>
                <a:rPr lang="zh-TW" altLang="en-US" sz="2400">
                  <a:solidFill>
                    <a:srgbClr val="000000"/>
                  </a:solidFill>
                  <a:latin typeface="微軟正黑體 Light" charset="-120"/>
                  <a:ea typeface="微軟正黑體 Light" charset="-120"/>
                </a:rPr>
                <a:t>傳達內容愈少愈好。</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866"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745" name="群組 2"/>
          <p:cNvGrpSpPr>
            <a:grpSpLocks/>
          </p:cNvGrpSpPr>
          <p:nvPr/>
        </p:nvGrpSpPr>
        <p:grpSpPr bwMode="auto">
          <a:xfrm>
            <a:off x="1187450" y="0"/>
            <a:ext cx="7561263" cy="1612900"/>
            <a:chOff x="1187530" y="0"/>
            <a:chExt cx="7561050" cy="1612149"/>
          </a:xfrm>
        </p:grpSpPr>
        <p:sp>
          <p:nvSpPr>
            <p:cNvPr id="18" name="甜甜圈 17"/>
            <p:cNvSpPr/>
            <p:nvPr/>
          </p:nvSpPr>
          <p:spPr>
            <a:xfrm>
              <a:off x="1187530" y="268163"/>
              <a:ext cx="1079470" cy="1080584"/>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9</a:t>
              </a:r>
              <a:endParaRPr lang="zh-TW" altLang="en-US" sz="4400" b="1" dirty="0">
                <a:solidFill>
                  <a:srgbClr val="E88700"/>
                </a:solidFill>
              </a:endParaRPr>
            </a:p>
          </p:txBody>
        </p:sp>
        <p:cxnSp>
          <p:nvCxnSpPr>
            <p:cNvPr id="33" name="直線接點 32"/>
            <p:cNvCxnSpPr>
              <a:endCxn id="18" idx="0"/>
            </p:cNvCxnSpPr>
            <p:nvPr/>
          </p:nvCxnSpPr>
          <p:spPr>
            <a:xfrm>
              <a:off x="1727265" y="0"/>
              <a:ext cx="0" cy="268163"/>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9" name="直線接點 18"/>
            <p:cNvCxnSpPr>
              <a:stCxn id="18" idx="4"/>
              <a:endCxn id="28" idx="0"/>
            </p:cNvCxnSpPr>
            <p:nvPr/>
          </p:nvCxnSpPr>
          <p:spPr>
            <a:xfrm>
              <a:off x="1727265" y="1348747"/>
              <a:ext cx="0" cy="263402"/>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7761" name="矩形 19"/>
            <p:cNvSpPr>
              <a:spLocks noChangeArrowheads="1"/>
            </p:cNvSpPr>
            <p:nvPr/>
          </p:nvSpPr>
          <p:spPr bwMode="auto">
            <a:xfrm>
              <a:off x="2555917" y="577581"/>
              <a:ext cx="6192663" cy="456987"/>
            </a:xfrm>
            <a:prstGeom prst="rect">
              <a:avLst/>
            </a:prstGeom>
            <a:noFill/>
            <a:ln w="9525">
              <a:noFill/>
              <a:miter lim="800000"/>
              <a:headEnd/>
              <a:tailEnd/>
            </a:ln>
          </p:spPr>
          <p:txBody>
            <a:bodyPr>
              <a:spAutoFit/>
            </a:bodyPr>
            <a:lstStyle/>
            <a:p>
              <a:r>
                <a:rPr lang="zh-TW" altLang="en-US" sz="2400" b="1">
                  <a:solidFill>
                    <a:srgbClr val="E88700"/>
                  </a:solidFill>
                  <a:latin typeface="微軟正黑體 Light" charset="-120"/>
                  <a:ea typeface="微軟正黑體 Light" charset="-120"/>
                </a:rPr>
                <a:t>標題讓人一目瞭然</a:t>
              </a:r>
              <a:r>
                <a:rPr lang="zh-TW" altLang="en-US" sz="2400">
                  <a:solidFill>
                    <a:srgbClr val="000000"/>
                  </a:solidFill>
                  <a:latin typeface="微軟正黑體 Light" charset="-120"/>
                  <a:ea typeface="微軟正黑體 Light" charset="-120"/>
                </a:rPr>
                <a:t>。</a:t>
              </a:r>
            </a:p>
          </p:txBody>
        </p:sp>
      </p:grpSp>
      <p:grpSp>
        <p:nvGrpSpPr>
          <p:cNvPr id="4" name="群組 3"/>
          <p:cNvGrpSpPr>
            <a:grpSpLocks/>
          </p:cNvGrpSpPr>
          <p:nvPr/>
        </p:nvGrpSpPr>
        <p:grpSpPr bwMode="auto">
          <a:xfrm>
            <a:off x="1187450" y="1612900"/>
            <a:ext cx="7561263" cy="1343025"/>
            <a:chOff x="1187530" y="1612149"/>
            <a:chExt cx="7561050" cy="1344137"/>
          </a:xfrm>
        </p:grpSpPr>
        <p:sp>
          <p:nvSpPr>
            <p:cNvPr id="28" name="甜甜圈 27"/>
            <p:cNvSpPr/>
            <p:nvPr/>
          </p:nvSpPr>
          <p:spPr>
            <a:xfrm>
              <a:off x="1187530" y="1612149"/>
              <a:ext cx="1079470" cy="1080394"/>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4400" b="1" dirty="0">
                  <a:solidFill>
                    <a:srgbClr val="E88700"/>
                  </a:solidFill>
                </a:rPr>
                <a:t>10</a:t>
              </a:r>
              <a:endParaRPr lang="zh-TW" altLang="en-US" sz="4400" b="1" dirty="0">
                <a:solidFill>
                  <a:srgbClr val="E88700"/>
                </a:solidFill>
              </a:endParaRPr>
            </a:p>
          </p:txBody>
        </p:sp>
        <p:cxnSp>
          <p:nvCxnSpPr>
            <p:cNvPr id="29" name="直線接點 28"/>
            <p:cNvCxnSpPr>
              <a:stCxn id="28" idx="4"/>
              <a:endCxn id="30" idx="0"/>
            </p:cNvCxnSpPr>
            <p:nvPr/>
          </p:nvCxnSpPr>
          <p:spPr>
            <a:xfrm>
              <a:off x="1727265" y="2692543"/>
              <a:ext cx="0" cy="263743"/>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7757" name="矩形 20"/>
            <p:cNvSpPr>
              <a:spLocks noChangeArrowheads="1"/>
            </p:cNvSpPr>
            <p:nvPr/>
          </p:nvSpPr>
          <p:spPr bwMode="auto">
            <a:xfrm>
              <a:off x="2555917" y="1736077"/>
              <a:ext cx="6192663" cy="831685"/>
            </a:xfrm>
            <a:prstGeom prst="rect">
              <a:avLst/>
            </a:prstGeom>
            <a:noFill/>
            <a:ln w="9525">
              <a:noFill/>
              <a:miter lim="800000"/>
              <a:headEnd/>
              <a:tailEnd/>
            </a:ln>
          </p:spPr>
          <p:txBody>
            <a:bodyPr>
              <a:spAutoFit/>
            </a:bodyPr>
            <a:lstStyle/>
            <a:p>
              <a:r>
                <a:rPr lang="zh-TW" altLang="en-US" sz="2400" dirty="0">
                  <a:solidFill>
                    <a:srgbClr val="000000"/>
                  </a:solidFill>
                  <a:latin typeface="微軟正黑體 Light" charset="-120"/>
                  <a:ea typeface="微軟正黑體 Light" charset="-120"/>
                </a:rPr>
                <a:t>節奏輕快：因為人們最專注的時間</a:t>
              </a:r>
              <a:br>
                <a:rPr lang="en-US" altLang="zh-TW" sz="2400" dirty="0">
                  <a:solidFill>
                    <a:srgbClr val="000000"/>
                  </a:solidFill>
                  <a:latin typeface="微軟正黑體 Light" charset="-120"/>
                  <a:ea typeface="微軟正黑體 Light" charset="-120"/>
                </a:rPr>
              </a:br>
              <a:r>
                <a:rPr lang="zh-TW" altLang="en-US" sz="2400" dirty="0">
                  <a:solidFill>
                    <a:srgbClr val="000000"/>
                  </a:solidFill>
                  <a:latin typeface="微軟正黑體 Light" charset="-120"/>
                  <a:ea typeface="微軟正黑體 Light" charset="-120"/>
                </a:rPr>
                <a:t>只能持續 </a:t>
              </a:r>
              <a:r>
                <a:rPr lang="en-US" altLang="zh-TW" sz="2400" dirty="0">
                  <a:solidFill>
                    <a:srgbClr val="000000"/>
                  </a:solidFill>
                  <a:latin typeface="微軟正黑體 Light" charset="-120"/>
                  <a:ea typeface="微軟正黑體 Light" charset="-120"/>
                </a:rPr>
                <a:t>7</a:t>
              </a:r>
              <a:r>
                <a:rPr lang="zh-TW" altLang="en-US" sz="2400" dirty="0">
                  <a:solidFill>
                    <a:srgbClr val="000000"/>
                  </a:solidFill>
                  <a:latin typeface="微軟正黑體 Light" charset="-120"/>
                  <a:ea typeface="微軟正黑體 Light" charset="-120"/>
                </a:rPr>
                <a:t> 分鐘。</a:t>
              </a:r>
            </a:p>
          </p:txBody>
        </p:sp>
      </p:grpSp>
      <p:grpSp>
        <p:nvGrpSpPr>
          <p:cNvPr id="5" name="群組 4"/>
          <p:cNvGrpSpPr>
            <a:grpSpLocks/>
          </p:cNvGrpSpPr>
          <p:nvPr/>
        </p:nvGrpSpPr>
        <p:grpSpPr bwMode="auto">
          <a:xfrm>
            <a:off x="1187450" y="2955925"/>
            <a:ext cx="7564438" cy="1344613"/>
            <a:chOff x="1187530" y="2956286"/>
            <a:chExt cx="7564980" cy="1344136"/>
          </a:xfrm>
        </p:grpSpPr>
        <p:sp>
          <p:nvSpPr>
            <p:cNvPr id="30" name="甜甜圈 29"/>
            <p:cNvSpPr/>
            <p:nvPr/>
          </p:nvSpPr>
          <p:spPr>
            <a:xfrm>
              <a:off x="1187530" y="2956286"/>
              <a:ext cx="1079577" cy="1080704"/>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4400" b="1" dirty="0">
                  <a:solidFill>
                    <a:srgbClr val="E88700"/>
                  </a:solidFill>
                </a:rPr>
                <a:t>11</a:t>
              </a:r>
              <a:endParaRPr lang="zh-TW" altLang="en-US" sz="4400" b="1" dirty="0">
                <a:solidFill>
                  <a:srgbClr val="E88700"/>
                </a:solidFill>
              </a:endParaRPr>
            </a:p>
          </p:txBody>
        </p:sp>
        <p:cxnSp>
          <p:nvCxnSpPr>
            <p:cNvPr id="31" name="直線接點 30"/>
            <p:cNvCxnSpPr>
              <a:stCxn id="30" idx="4"/>
              <a:endCxn id="32" idx="0"/>
            </p:cNvCxnSpPr>
            <p:nvPr/>
          </p:nvCxnSpPr>
          <p:spPr>
            <a:xfrm>
              <a:off x="1727319" y="4036990"/>
              <a:ext cx="0" cy="263432"/>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87754" name="矩形 21"/>
            <p:cNvSpPr>
              <a:spLocks noChangeArrowheads="1"/>
            </p:cNvSpPr>
            <p:nvPr/>
          </p:nvSpPr>
          <p:spPr bwMode="auto">
            <a:xfrm>
              <a:off x="2559650" y="3080787"/>
              <a:ext cx="6192860" cy="830702"/>
            </a:xfrm>
            <a:prstGeom prst="rect">
              <a:avLst/>
            </a:prstGeom>
            <a:noFill/>
            <a:ln w="9525">
              <a:noFill/>
              <a:miter lim="800000"/>
              <a:headEnd/>
              <a:tailEnd/>
            </a:ln>
          </p:spPr>
          <p:txBody>
            <a:bodyPr>
              <a:spAutoFit/>
            </a:bodyPr>
            <a:lstStyle/>
            <a:p>
              <a:r>
                <a:rPr lang="zh-TW" altLang="en-US" sz="2400" dirty="0">
                  <a:solidFill>
                    <a:srgbClr val="000000"/>
                  </a:solidFill>
                  <a:latin typeface="微軟正黑體 Light" charset="-120"/>
                  <a:ea typeface="微軟正黑體 Light" charset="-120"/>
                </a:rPr>
                <a:t>簡報前，先擦亮白板，</a:t>
              </a:r>
              <a:br>
                <a:rPr lang="en-US" altLang="zh-TW" sz="2400" dirty="0">
                  <a:solidFill>
                    <a:srgbClr val="000000"/>
                  </a:solidFill>
                  <a:latin typeface="微軟正黑體 Light" charset="-120"/>
                  <a:ea typeface="微軟正黑體 Light" charset="-120"/>
                </a:rPr>
              </a:br>
              <a:r>
                <a:rPr lang="zh-TW" altLang="en-US" sz="2400" dirty="0">
                  <a:solidFill>
                    <a:srgbClr val="000000"/>
                  </a:solidFill>
                  <a:latin typeface="微軟正黑體 Light" charset="-120"/>
                  <a:ea typeface="微軟正黑體 Light" charset="-120"/>
                </a:rPr>
                <a:t>避免讓人聯想成骯髒的人。</a:t>
              </a:r>
            </a:p>
          </p:txBody>
        </p:sp>
      </p:grpSp>
      <p:grpSp>
        <p:nvGrpSpPr>
          <p:cNvPr id="7" name="群組 6"/>
          <p:cNvGrpSpPr>
            <a:grpSpLocks/>
          </p:cNvGrpSpPr>
          <p:nvPr/>
        </p:nvGrpSpPr>
        <p:grpSpPr bwMode="auto">
          <a:xfrm>
            <a:off x="1187450" y="4300538"/>
            <a:ext cx="7777163" cy="1789112"/>
            <a:chOff x="1187530" y="4300422"/>
            <a:chExt cx="7777080" cy="1789186"/>
          </a:xfrm>
        </p:grpSpPr>
        <p:sp>
          <p:nvSpPr>
            <p:cNvPr id="287749" name="矩形 33"/>
            <p:cNvSpPr>
              <a:spLocks noChangeArrowheads="1"/>
            </p:cNvSpPr>
            <p:nvPr/>
          </p:nvSpPr>
          <p:spPr bwMode="auto">
            <a:xfrm>
              <a:off x="1187530" y="5674110"/>
              <a:ext cx="5760800" cy="415498"/>
            </a:xfrm>
            <a:prstGeom prst="rect">
              <a:avLst/>
            </a:prstGeom>
            <a:noFill/>
            <a:ln w="9525">
              <a:noFill/>
              <a:miter lim="800000"/>
              <a:headEnd/>
              <a:tailEnd/>
            </a:ln>
          </p:spPr>
          <p:txBody>
            <a:bodyPr>
              <a:spAutoFit/>
            </a:bodyPr>
            <a:lstStyle/>
            <a:p>
              <a:pPr>
                <a:lnSpc>
                  <a:spcPct val="150000"/>
                </a:lnSpc>
              </a:pPr>
              <a:r>
                <a:rPr lang="zh-TW" altLang="en-US" sz="1400" dirty="0">
                  <a:solidFill>
                    <a:srgbClr val="333333"/>
                  </a:solidFill>
                  <a:latin typeface="微軟正黑體" pitchFamily="34" charset="-120"/>
                  <a:ea typeface="微軟正黑體" pitchFamily="34" charset="-120"/>
                </a:rPr>
                <a:t>本文取材自</a:t>
              </a:r>
              <a:r>
                <a:rPr lang="en-US" altLang="zh-TW" sz="1400" dirty="0">
                  <a:solidFill>
                    <a:srgbClr val="333333"/>
                  </a:solidFill>
                  <a:latin typeface="微軟正黑體" pitchFamily="34" charset="-120"/>
                  <a:ea typeface="微軟正黑體" pitchFamily="34" charset="-120"/>
                </a:rPr>
                <a:t>《</a:t>
              </a:r>
              <a:r>
                <a:rPr lang="zh-TW" altLang="en-US" sz="1400" b="1" dirty="0">
                  <a:solidFill>
                    <a:srgbClr val="E68600"/>
                  </a:solidFill>
                  <a:latin typeface="微軟正黑體" pitchFamily="34" charset="-120"/>
                  <a:ea typeface="微軟正黑體" pitchFamily="34" charset="-120"/>
                </a:rPr>
                <a:t>不用</a:t>
              </a:r>
              <a:r>
                <a:rPr lang="en-US" altLang="zh-TW" sz="1400" b="1" dirty="0">
                  <a:solidFill>
                    <a:srgbClr val="E68600"/>
                  </a:solidFill>
                  <a:latin typeface="微軟正黑體" pitchFamily="34" charset="-120"/>
                  <a:ea typeface="微軟正黑體" pitchFamily="34" charset="-120"/>
                </a:rPr>
                <a:t>PPT</a:t>
              </a:r>
              <a:r>
                <a:rPr lang="zh-TW" altLang="en-US" sz="1400" b="1" dirty="0">
                  <a:solidFill>
                    <a:srgbClr val="E68600"/>
                  </a:solidFill>
                  <a:latin typeface="微軟正黑體" pitchFamily="34" charset="-120"/>
                  <a:ea typeface="微軟正黑體" pitchFamily="34" charset="-120"/>
                </a:rPr>
                <a:t>也能說服人的簡報心理術</a:t>
              </a:r>
              <a:r>
                <a:rPr lang="en-US" altLang="zh-TW" sz="1400" dirty="0">
                  <a:solidFill>
                    <a:srgbClr val="333333"/>
                  </a:solidFill>
                  <a:latin typeface="微軟正黑體" pitchFamily="34" charset="-120"/>
                  <a:ea typeface="微軟正黑體" pitchFamily="34" charset="-120"/>
                </a:rPr>
                <a:t>》</a:t>
              </a:r>
              <a:r>
                <a:rPr lang="zh-TW" altLang="en-US" sz="1400" dirty="0">
                  <a:solidFill>
                    <a:srgbClr val="333333"/>
                  </a:solidFill>
                  <a:latin typeface="微軟正黑體" pitchFamily="34" charset="-120"/>
                  <a:ea typeface="微軟正黑體" pitchFamily="34" charset="-120"/>
                </a:rPr>
                <a:t>，寶鼎出版。</a:t>
              </a:r>
              <a:endParaRPr lang="en-US" altLang="zh-TW" sz="1400" dirty="0">
                <a:solidFill>
                  <a:srgbClr val="A6A6A6"/>
                </a:solidFill>
                <a:latin typeface="微軟正黑體" pitchFamily="34" charset="-120"/>
                <a:ea typeface="微軟正黑體" pitchFamily="34" charset="-120"/>
              </a:endParaRPr>
            </a:p>
          </p:txBody>
        </p:sp>
        <p:sp>
          <p:nvSpPr>
            <p:cNvPr id="32" name="甜甜圈 31"/>
            <p:cNvSpPr/>
            <p:nvPr/>
          </p:nvSpPr>
          <p:spPr>
            <a:xfrm>
              <a:off x="1187530" y="4300422"/>
              <a:ext cx="1079488" cy="1079545"/>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4400" b="1" dirty="0">
                  <a:solidFill>
                    <a:srgbClr val="E88700"/>
                  </a:solidFill>
                </a:rPr>
                <a:t>12</a:t>
              </a:r>
              <a:endParaRPr lang="zh-TW" altLang="en-US" sz="4400" b="1" dirty="0">
                <a:solidFill>
                  <a:srgbClr val="E88700"/>
                </a:solidFill>
              </a:endParaRPr>
            </a:p>
          </p:txBody>
        </p:sp>
        <p:sp>
          <p:nvSpPr>
            <p:cNvPr id="287751" name="矩形 22"/>
            <p:cNvSpPr>
              <a:spLocks noChangeArrowheads="1"/>
            </p:cNvSpPr>
            <p:nvPr/>
          </p:nvSpPr>
          <p:spPr bwMode="auto">
            <a:xfrm>
              <a:off x="2555720" y="4424924"/>
              <a:ext cx="6408890" cy="830997"/>
            </a:xfrm>
            <a:prstGeom prst="rect">
              <a:avLst/>
            </a:prstGeom>
            <a:noFill/>
            <a:ln w="9525">
              <a:noFill/>
              <a:miter lim="800000"/>
              <a:headEnd/>
              <a:tailEnd/>
            </a:ln>
          </p:spPr>
          <p:txBody>
            <a:bodyPr wrap="none"/>
            <a:lstStyle/>
            <a:p>
              <a:r>
                <a:rPr lang="zh-TW" altLang="en-US" sz="2400">
                  <a:solidFill>
                    <a:srgbClr val="000000"/>
                  </a:solidFill>
                  <a:latin typeface="微軟正黑體 Light" charset="-120"/>
                  <a:ea typeface="微軟正黑體 Light" charset="-120"/>
                </a:rPr>
                <a:t>保有一定程度的緊張：告訴自己「開始緊張了，</a:t>
              </a:r>
              <a:br>
                <a:rPr lang="en-US" altLang="zh-TW" sz="2400">
                  <a:solidFill>
                    <a:srgbClr val="000000"/>
                  </a:solidFill>
                  <a:latin typeface="微軟正黑體 Light" charset="-120"/>
                  <a:ea typeface="微軟正黑體 Light" charset="-120"/>
                </a:rPr>
              </a:br>
              <a:r>
                <a:rPr lang="zh-TW" altLang="en-US" sz="2400">
                  <a:solidFill>
                    <a:srgbClr val="000000"/>
                  </a:solidFill>
                  <a:latin typeface="微軟正黑體 Light" charset="-120"/>
                  <a:ea typeface="微軟正黑體 Light" charset="-120"/>
                </a:rPr>
                <a:t>這麼一來，我一定能展現出最好的一面！」</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8">
            <a:extLst>
              <a:ext uri="{FF2B5EF4-FFF2-40B4-BE49-F238E27FC236}">
                <a16:creationId xmlns:a16="http://schemas.microsoft.com/office/drawing/2014/main" id="{7823790F-698D-4634-9CEB-11982BF5C338}"/>
              </a:ext>
            </a:extLst>
          </p:cNvPr>
          <p:cNvSpPr>
            <a:spLocks noChangeArrowheads="1"/>
          </p:cNvSpPr>
          <p:nvPr/>
        </p:nvSpPr>
        <p:spPr bwMode="auto">
          <a:xfrm>
            <a:off x="0" y="206777"/>
            <a:ext cx="9144000" cy="923330"/>
          </a:xfrm>
          <a:prstGeom prst="rect">
            <a:avLst/>
          </a:prstGeom>
          <a:noFill/>
          <a:ln w="9525">
            <a:noFill/>
            <a:miter lim="800000"/>
            <a:headEnd/>
            <a:tailEnd/>
          </a:ln>
        </p:spPr>
        <p:txBody>
          <a:bodyPr wrap="square">
            <a:spAutoFit/>
          </a:bodyPr>
          <a:lstStyle/>
          <a:p>
            <a:pPr algn="ctr"/>
            <a:r>
              <a:rPr lang="zh-TW" altLang="en-US" sz="5400" b="1" dirty="0">
                <a:solidFill>
                  <a:srgbClr val="DF5327"/>
                </a:solidFill>
                <a:latin typeface="微軟正黑體 Light" charset="-120"/>
                <a:ea typeface="微軟正黑體 Light" charset="-120"/>
                <a:cs typeface="Malgun Gothic Semilight"/>
              </a:rPr>
              <a:t>上台之前應該檢查的</a:t>
            </a:r>
            <a:r>
              <a:rPr lang="en-US" altLang="zh-TW" sz="5400" b="1" dirty="0">
                <a:solidFill>
                  <a:srgbClr val="DF5327"/>
                </a:solidFill>
                <a:latin typeface="微軟正黑體 Light" charset="-120"/>
                <a:ea typeface="微軟正黑體 Light" charset="-120"/>
                <a:cs typeface="Malgun Gothic Semilight"/>
              </a:rPr>
              <a:t>12</a:t>
            </a:r>
            <a:r>
              <a:rPr lang="zh-TW" altLang="en-US" sz="5400" b="1" dirty="0">
                <a:solidFill>
                  <a:srgbClr val="DF5327"/>
                </a:solidFill>
                <a:latin typeface="微軟正黑體 Light" charset="-120"/>
                <a:ea typeface="微軟正黑體 Light" charset="-120"/>
                <a:cs typeface="Malgun Gothic Semilight"/>
              </a:rPr>
              <a:t>件事</a:t>
            </a:r>
          </a:p>
        </p:txBody>
      </p:sp>
      <p:sp>
        <p:nvSpPr>
          <p:cNvPr id="5" name="矩形 5">
            <a:extLst>
              <a:ext uri="{FF2B5EF4-FFF2-40B4-BE49-F238E27FC236}">
                <a16:creationId xmlns:a16="http://schemas.microsoft.com/office/drawing/2014/main" id="{2ADBCCFE-B1F6-40FE-8BC6-68DAD204AECF}"/>
              </a:ext>
            </a:extLst>
          </p:cNvPr>
          <p:cNvSpPr>
            <a:spLocks noChangeArrowheads="1"/>
          </p:cNvSpPr>
          <p:nvPr/>
        </p:nvSpPr>
        <p:spPr bwMode="auto">
          <a:xfrm>
            <a:off x="0" y="6334780"/>
            <a:ext cx="4935537" cy="523220"/>
          </a:xfrm>
          <a:prstGeom prst="rect">
            <a:avLst/>
          </a:prstGeom>
          <a:noFill/>
          <a:ln w="9525">
            <a:noFill/>
            <a:miter lim="800000"/>
            <a:headEnd/>
            <a:tailEnd/>
          </a:ln>
        </p:spPr>
        <p:txBody>
          <a:bodyPr>
            <a:spAutoFit/>
          </a:bodyPr>
          <a:lstStyle/>
          <a:p>
            <a:r>
              <a:rPr lang="zh-TW" altLang="en-US" sz="1400" dirty="0">
                <a:solidFill>
                  <a:schemeClr val="bg1">
                    <a:lumMod val="50000"/>
                  </a:schemeClr>
                </a:solidFill>
                <a:latin typeface="微軟正黑體" pitchFamily="34" charset="-120"/>
                <a:ea typeface="微軟正黑體" pitchFamily="34" charset="-120"/>
              </a:rPr>
              <a:t>作者：彭毅弘</a:t>
            </a:r>
            <a:endParaRPr lang="en-US" altLang="zh-TW" sz="1400" dirty="0">
              <a:solidFill>
                <a:schemeClr val="bg1">
                  <a:lumMod val="50000"/>
                </a:schemeClr>
              </a:solidFill>
              <a:latin typeface="微軟正黑體" pitchFamily="34" charset="-120"/>
              <a:ea typeface="微軟正黑體" pitchFamily="34" charset="-120"/>
            </a:endParaRPr>
          </a:p>
          <a:p>
            <a:r>
              <a:rPr lang="zh-TW" altLang="en-US" sz="1400" dirty="0">
                <a:solidFill>
                  <a:schemeClr val="bg1">
                    <a:lumMod val="50000"/>
                  </a:schemeClr>
                </a:solidFill>
                <a:latin typeface="微軟正黑體" pitchFamily="34" charset="-120"/>
                <a:ea typeface="微軟正黑體" pitchFamily="34" charset="-120"/>
                <a:hlinkClick r:id="rId2"/>
              </a:rPr>
              <a:t>https://www.youtube.com/watch?v=_uw8Zohca18</a:t>
            </a:r>
            <a:endParaRPr lang="en-US" altLang="zh-TW" sz="1400" dirty="0">
              <a:solidFill>
                <a:schemeClr val="bg1">
                  <a:lumMod val="50000"/>
                </a:schemeClr>
              </a:solidFill>
              <a:latin typeface="微軟正黑體" pitchFamily="34" charset="-120"/>
              <a:ea typeface="微軟正黑體" pitchFamily="34" charset="-120"/>
            </a:endParaRPr>
          </a:p>
        </p:txBody>
      </p:sp>
      <p:cxnSp>
        <p:nvCxnSpPr>
          <p:cNvPr id="20" name="直線接點 19">
            <a:extLst>
              <a:ext uri="{FF2B5EF4-FFF2-40B4-BE49-F238E27FC236}">
                <a16:creationId xmlns:a16="http://schemas.microsoft.com/office/drawing/2014/main" id="{70D8FC80-3278-41EC-9BF6-4138C543D921}"/>
              </a:ext>
            </a:extLst>
          </p:cNvPr>
          <p:cNvCxnSpPr>
            <a:cxnSpLocks/>
          </p:cNvCxnSpPr>
          <p:nvPr/>
        </p:nvCxnSpPr>
        <p:spPr>
          <a:xfrm>
            <a:off x="251400" y="2206003"/>
            <a:ext cx="8641198" cy="0"/>
          </a:xfrm>
          <a:prstGeom prst="line">
            <a:avLst/>
          </a:prstGeom>
          <a:ln>
            <a:solidFill>
              <a:srgbClr val="A6A6A6"/>
            </a:solidFill>
            <a:prstDash val="solid"/>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CC84348F-AF2C-4D74-BB79-65A9DF4B54EB}"/>
              </a:ext>
            </a:extLst>
          </p:cNvPr>
          <p:cNvCxnSpPr>
            <a:cxnSpLocks/>
          </p:cNvCxnSpPr>
          <p:nvPr/>
        </p:nvCxnSpPr>
        <p:spPr>
          <a:xfrm>
            <a:off x="251400" y="4005666"/>
            <a:ext cx="8641198" cy="0"/>
          </a:xfrm>
          <a:prstGeom prst="line">
            <a:avLst/>
          </a:prstGeom>
          <a:ln>
            <a:solidFill>
              <a:srgbClr val="A6A6A6"/>
            </a:solidFill>
            <a:prstDash val="solid"/>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36BDBF6B-9D25-4EBD-BD76-F9F8229A2951}"/>
              </a:ext>
            </a:extLst>
          </p:cNvPr>
          <p:cNvGrpSpPr/>
          <p:nvPr/>
        </p:nvGrpSpPr>
        <p:grpSpPr>
          <a:xfrm>
            <a:off x="467430" y="1484730"/>
            <a:ext cx="4100617" cy="4536630"/>
            <a:chOff x="731153" y="1556740"/>
            <a:chExt cx="4100617" cy="4536630"/>
          </a:xfrm>
        </p:grpSpPr>
        <p:sp>
          <p:nvSpPr>
            <p:cNvPr id="6" name="矩形 20">
              <a:extLst>
                <a:ext uri="{FF2B5EF4-FFF2-40B4-BE49-F238E27FC236}">
                  <a16:creationId xmlns:a16="http://schemas.microsoft.com/office/drawing/2014/main" id="{B885CA9B-E900-4BD4-8078-8DC14884FB5C}"/>
                </a:ext>
              </a:extLst>
            </p:cNvPr>
            <p:cNvSpPr>
              <a:spLocks noChangeArrowheads="1"/>
            </p:cNvSpPr>
            <p:nvPr/>
          </p:nvSpPr>
          <p:spPr bwMode="auto">
            <a:xfrm>
              <a:off x="1192818" y="2350023"/>
              <a:ext cx="3638952" cy="430887"/>
            </a:xfrm>
            <a:prstGeom prst="rect">
              <a:avLst/>
            </a:prstGeom>
            <a:noFill/>
            <a:ln w="9525">
              <a:noFill/>
              <a:miter lim="800000"/>
              <a:headEnd/>
              <a:tailEnd/>
            </a:ln>
          </p:spPr>
          <p:txBody>
            <a:bodyPr wrap="square">
              <a:spAutoFit/>
            </a:bodyPr>
            <a:lstStyle/>
            <a:p>
              <a:r>
                <a:rPr lang="zh-TW" altLang="en-US" sz="2200" dirty="0">
                  <a:solidFill>
                    <a:srgbClr val="000000"/>
                  </a:solidFill>
                  <a:latin typeface="微軟正黑體 Light" charset="-120"/>
                  <a:ea typeface="微軟正黑體 Light" charset="-120"/>
                </a:rPr>
                <a:t>① 確認場地的燈光配置</a:t>
              </a:r>
            </a:p>
          </p:txBody>
        </p:sp>
        <p:sp>
          <p:nvSpPr>
            <p:cNvPr id="7" name="矩形 20">
              <a:extLst>
                <a:ext uri="{FF2B5EF4-FFF2-40B4-BE49-F238E27FC236}">
                  <a16:creationId xmlns:a16="http://schemas.microsoft.com/office/drawing/2014/main" id="{1616AC8D-35A2-41AE-BF74-7A9CC529EA2A}"/>
                </a:ext>
              </a:extLst>
            </p:cNvPr>
            <p:cNvSpPr>
              <a:spLocks noChangeArrowheads="1"/>
            </p:cNvSpPr>
            <p:nvPr/>
          </p:nvSpPr>
          <p:spPr bwMode="auto">
            <a:xfrm>
              <a:off x="1192818" y="2954907"/>
              <a:ext cx="3638952" cy="430887"/>
            </a:xfrm>
            <a:prstGeom prst="rect">
              <a:avLst/>
            </a:prstGeom>
            <a:noFill/>
            <a:ln w="9525">
              <a:noFill/>
              <a:miter lim="800000"/>
              <a:headEnd/>
              <a:tailEnd/>
            </a:ln>
          </p:spPr>
          <p:txBody>
            <a:bodyPr wrap="square">
              <a:spAutoFit/>
            </a:bodyPr>
            <a:lstStyle/>
            <a:p>
              <a:r>
                <a:rPr lang="zh-TW" altLang="en-US" sz="2200" dirty="0">
                  <a:solidFill>
                    <a:srgbClr val="000000"/>
                  </a:solidFill>
                  <a:latin typeface="微軟正黑體 Light" charset="-120"/>
                  <a:ea typeface="微軟正黑體 Light" charset="-120"/>
                </a:rPr>
                <a:t>② 確認投影幕的投影範圍</a:t>
              </a:r>
            </a:p>
          </p:txBody>
        </p:sp>
        <p:sp>
          <p:nvSpPr>
            <p:cNvPr id="8" name="矩形 20">
              <a:extLst>
                <a:ext uri="{FF2B5EF4-FFF2-40B4-BE49-F238E27FC236}">
                  <a16:creationId xmlns:a16="http://schemas.microsoft.com/office/drawing/2014/main" id="{57573012-B9C7-4C3D-B29C-429410ECBDE1}"/>
                </a:ext>
              </a:extLst>
            </p:cNvPr>
            <p:cNvSpPr>
              <a:spLocks noChangeArrowheads="1"/>
            </p:cNvSpPr>
            <p:nvPr/>
          </p:nvSpPr>
          <p:spPr bwMode="auto">
            <a:xfrm>
              <a:off x="1192818" y="3559791"/>
              <a:ext cx="3638952" cy="430887"/>
            </a:xfrm>
            <a:prstGeom prst="rect">
              <a:avLst/>
            </a:prstGeom>
            <a:noFill/>
            <a:ln w="9525">
              <a:noFill/>
              <a:miter lim="800000"/>
              <a:headEnd/>
              <a:tailEnd/>
            </a:ln>
          </p:spPr>
          <p:txBody>
            <a:bodyPr wrap="square">
              <a:spAutoFit/>
            </a:bodyPr>
            <a:lstStyle/>
            <a:p>
              <a:r>
                <a:rPr lang="zh-TW" altLang="en-US" sz="2200" b="1" dirty="0">
                  <a:solidFill>
                    <a:srgbClr val="DF5327"/>
                  </a:solidFill>
                  <a:latin typeface="微軟正黑體 Light" charset="-120"/>
                  <a:ea typeface="微軟正黑體 Light" charset="-120"/>
                </a:rPr>
                <a:t>③ 確認投影機的機況</a:t>
              </a:r>
            </a:p>
          </p:txBody>
        </p:sp>
        <p:sp>
          <p:nvSpPr>
            <p:cNvPr id="9" name="矩形 20">
              <a:extLst>
                <a:ext uri="{FF2B5EF4-FFF2-40B4-BE49-F238E27FC236}">
                  <a16:creationId xmlns:a16="http://schemas.microsoft.com/office/drawing/2014/main" id="{A26483C2-0356-43A4-888C-604B4CF4AEB9}"/>
                </a:ext>
              </a:extLst>
            </p:cNvPr>
            <p:cNvSpPr>
              <a:spLocks noChangeArrowheads="1"/>
            </p:cNvSpPr>
            <p:nvPr/>
          </p:nvSpPr>
          <p:spPr bwMode="auto">
            <a:xfrm>
              <a:off x="1192818" y="4164675"/>
              <a:ext cx="3638952" cy="430887"/>
            </a:xfrm>
            <a:prstGeom prst="rect">
              <a:avLst/>
            </a:prstGeom>
            <a:noFill/>
            <a:ln w="9525">
              <a:noFill/>
              <a:miter lim="800000"/>
              <a:headEnd/>
              <a:tailEnd/>
            </a:ln>
          </p:spPr>
          <p:txBody>
            <a:bodyPr wrap="square">
              <a:spAutoFit/>
            </a:bodyPr>
            <a:lstStyle/>
            <a:p>
              <a:r>
                <a:rPr lang="zh-TW" altLang="en-US" sz="2200" dirty="0">
                  <a:solidFill>
                    <a:srgbClr val="000000"/>
                  </a:solidFill>
                  <a:latin typeface="微軟正黑體 Light" charset="-120"/>
                  <a:ea typeface="微軟正黑體 Light" charset="-120"/>
                </a:rPr>
                <a:t>④ 確認講桌系統使用方式</a:t>
              </a:r>
            </a:p>
          </p:txBody>
        </p:sp>
        <p:sp>
          <p:nvSpPr>
            <p:cNvPr id="10" name="矩形 20">
              <a:extLst>
                <a:ext uri="{FF2B5EF4-FFF2-40B4-BE49-F238E27FC236}">
                  <a16:creationId xmlns:a16="http://schemas.microsoft.com/office/drawing/2014/main" id="{4BD143A7-90F6-4119-B43C-482E8411FF4F}"/>
                </a:ext>
              </a:extLst>
            </p:cNvPr>
            <p:cNvSpPr>
              <a:spLocks noChangeArrowheads="1"/>
            </p:cNvSpPr>
            <p:nvPr/>
          </p:nvSpPr>
          <p:spPr bwMode="auto">
            <a:xfrm>
              <a:off x="1192818" y="4769559"/>
              <a:ext cx="3638952" cy="430887"/>
            </a:xfrm>
            <a:prstGeom prst="rect">
              <a:avLst/>
            </a:prstGeom>
            <a:noFill/>
            <a:ln w="9525">
              <a:noFill/>
              <a:miter lim="800000"/>
              <a:headEnd/>
              <a:tailEnd/>
            </a:ln>
          </p:spPr>
          <p:txBody>
            <a:bodyPr wrap="square">
              <a:spAutoFit/>
            </a:bodyPr>
            <a:lstStyle/>
            <a:p>
              <a:r>
                <a:rPr lang="zh-TW" altLang="en-US" sz="2200" dirty="0">
                  <a:solidFill>
                    <a:srgbClr val="000000"/>
                  </a:solidFill>
                  <a:latin typeface="微軟正黑體 Light" charset="-120"/>
                  <a:ea typeface="微軟正黑體 Light" charset="-120"/>
                </a:rPr>
                <a:t>⑤ 外接比對投影的測試</a:t>
              </a:r>
            </a:p>
          </p:txBody>
        </p:sp>
        <p:sp>
          <p:nvSpPr>
            <p:cNvPr id="11" name="矩形 20">
              <a:extLst>
                <a:ext uri="{FF2B5EF4-FFF2-40B4-BE49-F238E27FC236}">
                  <a16:creationId xmlns:a16="http://schemas.microsoft.com/office/drawing/2014/main" id="{B4237130-526A-4822-ADDA-35E560C09BC5}"/>
                </a:ext>
              </a:extLst>
            </p:cNvPr>
            <p:cNvSpPr>
              <a:spLocks noChangeArrowheads="1"/>
            </p:cNvSpPr>
            <p:nvPr/>
          </p:nvSpPr>
          <p:spPr bwMode="auto">
            <a:xfrm>
              <a:off x="1192818" y="5374443"/>
              <a:ext cx="3638952" cy="430887"/>
            </a:xfrm>
            <a:prstGeom prst="rect">
              <a:avLst/>
            </a:prstGeom>
            <a:noFill/>
            <a:ln w="9525">
              <a:noFill/>
              <a:miter lim="800000"/>
              <a:headEnd/>
              <a:tailEnd/>
            </a:ln>
          </p:spPr>
          <p:txBody>
            <a:bodyPr wrap="square">
              <a:spAutoFit/>
            </a:bodyPr>
            <a:lstStyle/>
            <a:p>
              <a:r>
                <a:rPr lang="zh-TW" altLang="en-US" sz="2200" b="1" dirty="0">
                  <a:solidFill>
                    <a:srgbClr val="DF5327"/>
                  </a:solidFill>
                  <a:latin typeface="微軟正黑體 Light" charset="-120"/>
                  <a:ea typeface="微軟正黑體 Light" charset="-120"/>
                </a:rPr>
                <a:t>⑥ 測試音源與麥克風</a:t>
              </a:r>
            </a:p>
          </p:txBody>
        </p:sp>
        <p:sp>
          <p:nvSpPr>
            <p:cNvPr id="18" name="矩形 20">
              <a:extLst>
                <a:ext uri="{FF2B5EF4-FFF2-40B4-BE49-F238E27FC236}">
                  <a16:creationId xmlns:a16="http://schemas.microsoft.com/office/drawing/2014/main" id="{81D9D639-D75A-48B0-B77C-BA9667991AFB}"/>
                </a:ext>
              </a:extLst>
            </p:cNvPr>
            <p:cNvSpPr>
              <a:spLocks noChangeArrowheads="1"/>
            </p:cNvSpPr>
            <p:nvPr/>
          </p:nvSpPr>
          <p:spPr bwMode="auto">
            <a:xfrm>
              <a:off x="1192818" y="1639684"/>
              <a:ext cx="2048740" cy="584775"/>
            </a:xfrm>
            <a:prstGeom prst="rect">
              <a:avLst/>
            </a:prstGeom>
            <a:noFill/>
            <a:ln w="9525">
              <a:noFill/>
              <a:miter lim="800000"/>
              <a:headEnd/>
              <a:tailEnd/>
            </a:ln>
          </p:spPr>
          <p:txBody>
            <a:bodyPr wrap="square">
              <a:spAutoFit/>
            </a:bodyPr>
            <a:lstStyle/>
            <a:p>
              <a:r>
                <a:rPr lang="zh-TW" altLang="en-US" sz="3200" b="1" dirty="0">
                  <a:solidFill>
                    <a:srgbClr val="A6A6A6"/>
                  </a:solidFill>
                  <a:latin typeface="+mj-ea"/>
                  <a:ea typeface="+mj-ea"/>
                  <a:cs typeface="Malgun Gothic Semilight"/>
                </a:rPr>
                <a:t>場地檢查</a:t>
              </a:r>
            </a:p>
          </p:txBody>
        </p:sp>
        <p:cxnSp>
          <p:nvCxnSpPr>
            <p:cNvPr id="27" name="直線接點 26">
              <a:extLst>
                <a:ext uri="{FF2B5EF4-FFF2-40B4-BE49-F238E27FC236}">
                  <a16:creationId xmlns:a16="http://schemas.microsoft.com/office/drawing/2014/main" id="{48C6B482-E8A1-410E-B03B-062B53CD0E29}"/>
                </a:ext>
              </a:extLst>
            </p:cNvPr>
            <p:cNvCxnSpPr>
              <a:cxnSpLocks/>
            </p:cNvCxnSpPr>
            <p:nvPr/>
          </p:nvCxnSpPr>
          <p:spPr>
            <a:xfrm>
              <a:off x="1192818" y="1556740"/>
              <a:ext cx="0" cy="4536630"/>
            </a:xfrm>
            <a:prstGeom prst="line">
              <a:avLst/>
            </a:prstGeom>
            <a:ln>
              <a:solidFill>
                <a:srgbClr val="A6A6A6"/>
              </a:solidFill>
              <a:prstDash val="solid"/>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ED64E1CC-E3B9-4EC2-ADE5-0C32B1EE34F4}"/>
                </a:ext>
              </a:extLst>
            </p:cNvPr>
            <p:cNvSpPr txBox="1"/>
            <p:nvPr/>
          </p:nvSpPr>
          <p:spPr>
            <a:xfrm>
              <a:off x="731153" y="2278013"/>
              <a:ext cx="461665" cy="1080148"/>
            </a:xfrm>
            <a:prstGeom prst="rect">
              <a:avLst/>
            </a:prstGeom>
            <a:noFill/>
          </p:spPr>
          <p:txBody>
            <a:bodyPr vert="eaVert" wrap="square" rtlCol="0">
              <a:spAutoFit/>
            </a:bodyPr>
            <a:lstStyle/>
            <a:p>
              <a:r>
                <a:rPr lang="zh-TW" altLang="en-US" b="1" dirty="0">
                  <a:solidFill>
                    <a:srgbClr val="A6A6A6"/>
                  </a:solidFill>
                  <a:latin typeface="微軟正黑體 Light" charset="-120"/>
                  <a:ea typeface="微軟正黑體 Light" charset="-120"/>
                  <a:cs typeface="Malgun Gothic Semilight"/>
                </a:rPr>
                <a:t>觀眾區</a:t>
              </a:r>
            </a:p>
          </p:txBody>
        </p:sp>
        <p:sp>
          <p:nvSpPr>
            <p:cNvPr id="29" name="文字方塊 28">
              <a:extLst>
                <a:ext uri="{FF2B5EF4-FFF2-40B4-BE49-F238E27FC236}">
                  <a16:creationId xmlns:a16="http://schemas.microsoft.com/office/drawing/2014/main" id="{E05B8F77-E91A-4371-9A0C-AFCBC91441A6}"/>
                </a:ext>
              </a:extLst>
            </p:cNvPr>
            <p:cNvSpPr txBox="1"/>
            <p:nvPr/>
          </p:nvSpPr>
          <p:spPr>
            <a:xfrm>
              <a:off x="731153" y="4077676"/>
              <a:ext cx="461665" cy="1080148"/>
            </a:xfrm>
            <a:prstGeom prst="rect">
              <a:avLst/>
            </a:prstGeom>
            <a:noFill/>
          </p:spPr>
          <p:txBody>
            <a:bodyPr vert="eaVert" wrap="square" rtlCol="0">
              <a:spAutoFit/>
            </a:bodyPr>
            <a:lstStyle/>
            <a:p>
              <a:r>
                <a:rPr lang="zh-TW" altLang="en-US" b="1" dirty="0">
                  <a:solidFill>
                    <a:srgbClr val="A6A6A6"/>
                  </a:solidFill>
                  <a:latin typeface="微軟正黑體 Light" charset="-120"/>
                  <a:ea typeface="微軟正黑體 Light" charset="-120"/>
                  <a:cs typeface="Malgun Gothic Semilight"/>
                </a:rPr>
                <a:t>講台區</a:t>
              </a:r>
            </a:p>
          </p:txBody>
        </p:sp>
      </p:grpSp>
      <p:grpSp>
        <p:nvGrpSpPr>
          <p:cNvPr id="33" name="群組 32">
            <a:extLst>
              <a:ext uri="{FF2B5EF4-FFF2-40B4-BE49-F238E27FC236}">
                <a16:creationId xmlns:a16="http://schemas.microsoft.com/office/drawing/2014/main" id="{230380ED-4A5F-4AC9-B46A-530B1A3AD5EC}"/>
              </a:ext>
            </a:extLst>
          </p:cNvPr>
          <p:cNvGrpSpPr/>
          <p:nvPr/>
        </p:nvGrpSpPr>
        <p:grpSpPr>
          <a:xfrm>
            <a:off x="4398371" y="1484730"/>
            <a:ext cx="4349607" cy="4536630"/>
            <a:chOff x="4398371" y="1556740"/>
            <a:chExt cx="4349607" cy="4536630"/>
          </a:xfrm>
        </p:grpSpPr>
        <p:sp>
          <p:nvSpPr>
            <p:cNvPr id="12" name="矩形 20">
              <a:extLst>
                <a:ext uri="{FF2B5EF4-FFF2-40B4-BE49-F238E27FC236}">
                  <a16:creationId xmlns:a16="http://schemas.microsoft.com/office/drawing/2014/main" id="{AC913A69-4630-4D35-98EE-B9CFEA7648D1}"/>
                </a:ext>
              </a:extLst>
            </p:cNvPr>
            <p:cNvSpPr>
              <a:spLocks noChangeArrowheads="1"/>
            </p:cNvSpPr>
            <p:nvPr/>
          </p:nvSpPr>
          <p:spPr bwMode="auto">
            <a:xfrm>
              <a:off x="4860036" y="2350023"/>
              <a:ext cx="3887942" cy="430887"/>
            </a:xfrm>
            <a:prstGeom prst="rect">
              <a:avLst/>
            </a:prstGeom>
            <a:noFill/>
            <a:ln w="9525">
              <a:noFill/>
              <a:miter lim="800000"/>
              <a:headEnd/>
              <a:tailEnd/>
            </a:ln>
          </p:spPr>
          <p:txBody>
            <a:bodyPr wrap="square">
              <a:spAutoFit/>
            </a:bodyPr>
            <a:lstStyle/>
            <a:p>
              <a:r>
                <a:rPr lang="zh-TW" altLang="en-US" sz="2200" dirty="0">
                  <a:solidFill>
                    <a:srgbClr val="000000"/>
                  </a:solidFill>
                  <a:latin typeface="微軟正黑體 Light" charset="-120"/>
                  <a:ea typeface="微軟正黑體 Light" charset="-120"/>
                </a:rPr>
                <a:t>⑦ 確認筆電、滑鼠與充電線</a:t>
              </a:r>
            </a:p>
          </p:txBody>
        </p:sp>
        <p:sp>
          <p:nvSpPr>
            <p:cNvPr id="13" name="矩形 20">
              <a:extLst>
                <a:ext uri="{FF2B5EF4-FFF2-40B4-BE49-F238E27FC236}">
                  <a16:creationId xmlns:a16="http://schemas.microsoft.com/office/drawing/2014/main" id="{5E876BE3-6D64-45A5-A9EF-ADBC2067437D}"/>
                </a:ext>
              </a:extLst>
            </p:cNvPr>
            <p:cNvSpPr>
              <a:spLocks noChangeArrowheads="1"/>
            </p:cNvSpPr>
            <p:nvPr/>
          </p:nvSpPr>
          <p:spPr bwMode="auto">
            <a:xfrm>
              <a:off x="4860036" y="2954907"/>
              <a:ext cx="3887942" cy="430887"/>
            </a:xfrm>
            <a:prstGeom prst="rect">
              <a:avLst/>
            </a:prstGeom>
            <a:noFill/>
            <a:ln w="9525">
              <a:noFill/>
              <a:miter lim="800000"/>
              <a:headEnd/>
              <a:tailEnd/>
            </a:ln>
          </p:spPr>
          <p:txBody>
            <a:bodyPr wrap="square">
              <a:spAutoFit/>
            </a:bodyPr>
            <a:lstStyle/>
            <a:p>
              <a:r>
                <a:rPr lang="zh-TW" altLang="en-US" sz="2200" b="1" dirty="0">
                  <a:solidFill>
                    <a:srgbClr val="DF5327"/>
                  </a:solidFill>
                  <a:latin typeface="微軟正黑體 Light" charset="-120"/>
                  <a:ea typeface="微軟正黑體 Light" charset="-120"/>
                </a:rPr>
                <a:t>⑧ 預先配對能控制的簡報筆</a:t>
              </a:r>
            </a:p>
          </p:txBody>
        </p:sp>
        <p:sp>
          <p:nvSpPr>
            <p:cNvPr id="14" name="矩形 20">
              <a:extLst>
                <a:ext uri="{FF2B5EF4-FFF2-40B4-BE49-F238E27FC236}">
                  <a16:creationId xmlns:a16="http://schemas.microsoft.com/office/drawing/2014/main" id="{DE1DB636-DB05-4951-830C-838619D95AB7}"/>
                </a:ext>
              </a:extLst>
            </p:cNvPr>
            <p:cNvSpPr>
              <a:spLocks noChangeArrowheads="1"/>
            </p:cNvSpPr>
            <p:nvPr/>
          </p:nvSpPr>
          <p:spPr bwMode="auto">
            <a:xfrm>
              <a:off x="4860036" y="3559791"/>
              <a:ext cx="3887942" cy="430887"/>
            </a:xfrm>
            <a:prstGeom prst="rect">
              <a:avLst/>
            </a:prstGeom>
            <a:noFill/>
            <a:ln w="9525">
              <a:noFill/>
              <a:miter lim="800000"/>
              <a:headEnd/>
              <a:tailEnd/>
            </a:ln>
          </p:spPr>
          <p:txBody>
            <a:bodyPr wrap="square">
              <a:spAutoFit/>
            </a:bodyPr>
            <a:lstStyle/>
            <a:p>
              <a:r>
                <a:rPr lang="zh-TW" altLang="en-US" sz="2200" dirty="0">
                  <a:solidFill>
                    <a:srgbClr val="000000"/>
                  </a:solidFill>
                  <a:latin typeface="微軟正黑體 Light" charset="-120"/>
                  <a:ea typeface="微軟正黑體 Light" charset="-120"/>
                </a:rPr>
                <a:t>⑨ 帶水</a:t>
              </a:r>
            </a:p>
          </p:txBody>
        </p:sp>
        <p:sp>
          <p:nvSpPr>
            <p:cNvPr id="15" name="矩形 20">
              <a:extLst>
                <a:ext uri="{FF2B5EF4-FFF2-40B4-BE49-F238E27FC236}">
                  <a16:creationId xmlns:a16="http://schemas.microsoft.com/office/drawing/2014/main" id="{A9D2C7FB-67C4-4674-81DF-D6CD0112F594}"/>
                </a:ext>
              </a:extLst>
            </p:cNvPr>
            <p:cNvSpPr>
              <a:spLocks noChangeArrowheads="1"/>
            </p:cNvSpPr>
            <p:nvPr/>
          </p:nvSpPr>
          <p:spPr bwMode="auto">
            <a:xfrm>
              <a:off x="4860036" y="4164675"/>
              <a:ext cx="3887942" cy="430887"/>
            </a:xfrm>
            <a:prstGeom prst="rect">
              <a:avLst/>
            </a:prstGeom>
            <a:noFill/>
            <a:ln w="9525">
              <a:noFill/>
              <a:miter lim="800000"/>
              <a:headEnd/>
              <a:tailEnd/>
            </a:ln>
          </p:spPr>
          <p:txBody>
            <a:bodyPr wrap="square">
              <a:spAutoFit/>
            </a:bodyPr>
            <a:lstStyle/>
            <a:p>
              <a:r>
                <a:rPr lang="zh-TW" altLang="en-US" sz="2200" dirty="0">
                  <a:solidFill>
                    <a:srgbClr val="000000"/>
                  </a:solidFill>
                  <a:latin typeface="微軟正黑體 Light" charset="-120"/>
                  <a:ea typeface="微軟正黑體 Light" charset="-120"/>
                </a:rPr>
                <a:t>⑩ 檔案多重備份與攜帶</a:t>
              </a:r>
            </a:p>
          </p:txBody>
        </p:sp>
        <p:sp>
          <p:nvSpPr>
            <p:cNvPr id="16" name="矩形 20">
              <a:extLst>
                <a:ext uri="{FF2B5EF4-FFF2-40B4-BE49-F238E27FC236}">
                  <a16:creationId xmlns:a16="http://schemas.microsoft.com/office/drawing/2014/main" id="{D142F2D9-39CA-40C8-914C-3E137CFA8447}"/>
                </a:ext>
              </a:extLst>
            </p:cNvPr>
            <p:cNvSpPr>
              <a:spLocks noChangeArrowheads="1"/>
            </p:cNvSpPr>
            <p:nvPr/>
          </p:nvSpPr>
          <p:spPr bwMode="auto">
            <a:xfrm>
              <a:off x="4860036" y="4769559"/>
              <a:ext cx="3887942" cy="430887"/>
            </a:xfrm>
            <a:prstGeom prst="rect">
              <a:avLst/>
            </a:prstGeom>
            <a:noFill/>
            <a:ln w="9525">
              <a:noFill/>
              <a:miter lim="800000"/>
              <a:headEnd/>
              <a:tailEnd/>
            </a:ln>
          </p:spPr>
          <p:txBody>
            <a:bodyPr wrap="square">
              <a:spAutoFit/>
            </a:bodyPr>
            <a:lstStyle/>
            <a:p>
              <a:r>
                <a:rPr lang="zh-TW" altLang="en-US" sz="2200" dirty="0">
                  <a:solidFill>
                    <a:srgbClr val="000000"/>
                  </a:solidFill>
                  <a:latin typeface="微軟正黑體 Light" charset="-120"/>
                  <a:ea typeface="微軟正黑體 Light" charset="-120"/>
                </a:rPr>
                <a:t>⑪ 確認延伸螢幕模式的操作</a:t>
              </a:r>
            </a:p>
          </p:txBody>
        </p:sp>
        <p:sp>
          <p:nvSpPr>
            <p:cNvPr id="17" name="矩形 20">
              <a:extLst>
                <a:ext uri="{FF2B5EF4-FFF2-40B4-BE49-F238E27FC236}">
                  <a16:creationId xmlns:a16="http://schemas.microsoft.com/office/drawing/2014/main" id="{60EFA76E-4EDD-4360-BE46-93482377F70B}"/>
                </a:ext>
              </a:extLst>
            </p:cNvPr>
            <p:cNvSpPr>
              <a:spLocks noChangeArrowheads="1"/>
            </p:cNvSpPr>
            <p:nvPr/>
          </p:nvSpPr>
          <p:spPr bwMode="auto">
            <a:xfrm>
              <a:off x="4860036" y="5374443"/>
              <a:ext cx="3887942" cy="430887"/>
            </a:xfrm>
            <a:prstGeom prst="rect">
              <a:avLst/>
            </a:prstGeom>
            <a:noFill/>
            <a:ln w="9525">
              <a:noFill/>
              <a:miter lim="800000"/>
              <a:headEnd/>
              <a:tailEnd/>
            </a:ln>
          </p:spPr>
          <p:txBody>
            <a:bodyPr wrap="square">
              <a:spAutoFit/>
            </a:bodyPr>
            <a:lstStyle/>
            <a:p>
              <a:r>
                <a:rPr lang="zh-TW" altLang="en-US" sz="2200" dirty="0">
                  <a:solidFill>
                    <a:srgbClr val="000000"/>
                  </a:solidFill>
                  <a:latin typeface="微軟正黑體 Light" charset="-120"/>
                  <a:ea typeface="微軟正黑體 Light" charset="-120"/>
                </a:rPr>
                <a:t>⑫ 永遠做好 </a:t>
              </a:r>
              <a:r>
                <a:rPr lang="en-US" altLang="zh-TW" sz="2200" dirty="0">
                  <a:solidFill>
                    <a:srgbClr val="000000"/>
                  </a:solidFill>
                  <a:latin typeface="微軟正黑體 Light" charset="-120"/>
                  <a:ea typeface="微軟正黑體 Light" charset="-120"/>
                </a:rPr>
                <a:t>PLAN 2</a:t>
              </a:r>
              <a:r>
                <a:rPr lang="zh-TW" altLang="en-US" sz="2200" dirty="0">
                  <a:solidFill>
                    <a:srgbClr val="000000"/>
                  </a:solidFill>
                  <a:latin typeface="微軟正黑體 Light" charset="-120"/>
                  <a:ea typeface="微軟正黑體 Light" charset="-120"/>
                </a:rPr>
                <a:t> 的準備</a:t>
              </a:r>
            </a:p>
          </p:txBody>
        </p:sp>
        <p:sp>
          <p:nvSpPr>
            <p:cNvPr id="23" name="矩形 20">
              <a:extLst>
                <a:ext uri="{FF2B5EF4-FFF2-40B4-BE49-F238E27FC236}">
                  <a16:creationId xmlns:a16="http://schemas.microsoft.com/office/drawing/2014/main" id="{71508400-A502-4E67-9737-6DE3ACE9976B}"/>
                </a:ext>
              </a:extLst>
            </p:cNvPr>
            <p:cNvSpPr>
              <a:spLocks noChangeArrowheads="1"/>
            </p:cNvSpPr>
            <p:nvPr/>
          </p:nvSpPr>
          <p:spPr bwMode="auto">
            <a:xfrm>
              <a:off x="4860036" y="1639684"/>
              <a:ext cx="1944270" cy="584775"/>
            </a:xfrm>
            <a:prstGeom prst="rect">
              <a:avLst/>
            </a:prstGeom>
            <a:noFill/>
            <a:ln w="9525">
              <a:noFill/>
              <a:miter lim="800000"/>
              <a:headEnd/>
              <a:tailEnd/>
            </a:ln>
          </p:spPr>
          <p:txBody>
            <a:bodyPr wrap="square">
              <a:spAutoFit/>
            </a:bodyPr>
            <a:lstStyle/>
            <a:p>
              <a:r>
                <a:rPr lang="zh-TW" altLang="en-US" sz="3200" b="1" dirty="0">
                  <a:solidFill>
                    <a:srgbClr val="A6A6A6"/>
                  </a:solidFill>
                  <a:latin typeface="+mj-ea"/>
                  <a:ea typeface="+mj-ea"/>
                  <a:cs typeface="Malgun Gothic Semilight"/>
                </a:rPr>
                <a:t>自我準備</a:t>
              </a:r>
            </a:p>
          </p:txBody>
        </p:sp>
        <p:cxnSp>
          <p:nvCxnSpPr>
            <p:cNvPr id="24" name="直線接點 23">
              <a:extLst>
                <a:ext uri="{FF2B5EF4-FFF2-40B4-BE49-F238E27FC236}">
                  <a16:creationId xmlns:a16="http://schemas.microsoft.com/office/drawing/2014/main" id="{78535CFA-9F5B-4E45-BBB7-BC44C68A7075}"/>
                </a:ext>
              </a:extLst>
            </p:cNvPr>
            <p:cNvCxnSpPr>
              <a:cxnSpLocks/>
            </p:cNvCxnSpPr>
            <p:nvPr/>
          </p:nvCxnSpPr>
          <p:spPr>
            <a:xfrm>
              <a:off x="4860036" y="1556740"/>
              <a:ext cx="0" cy="4536630"/>
            </a:xfrm>
            <a:prstGeom prst="line">
              <a:avLst/>
            </a:prstGeom>
            <a:ln>
              <a:solidFill>
                <a:srgbClr val="A6A6A6"/>
              </a:solidFill>
              <a:prstDash val="soli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A6CB445A-A11F-4413-9DC7-8C309CCBB8B1}"/>
                </a:ext>
              </a:extLst>
            </p:cNvPr>
            <p:cNvSpPr txBox="1"/>
            <p:nvPr/>
          </p:nvSpPr>
          <p:spPr>
            <a:xfrm>
              <a:off x="4398371" y="2278013"/>
              <a:ext cx="461665" cy="1080148"/>
            </a:xfrm>
            <a:prstGeom prst="rect">
              <a:avLst/>
            </a:prstGeom>
            <a:noFill/>
          </p:spPr>
          <p:txBody>
            <a:bodyPr vert="eaVert" wrap="square" rtlCol="0">
              <a:spAutoFit/>
            </a:bodyPr>
            <a:lstStyle/>
            <a:p>
              <a:r>
                <a:rPr lang="zh-TW" altLang="en-US" b="1" dirty="0">
                  <a:solidFill>
                    <a:srgbClr val="A6A6A6"/>
                  </a:solidFill>
                  <a:latin typeface="微軟正黑體 Light" charset="-120"/>
                  <a:ea typeface="微軟正黑體 Light" charset="-120"/>
                  <a:cs typeface="Malgun Gothic Semilight"/>
                </a:rPr>
                <a:t>硬體類</a:t>
              </a:r>
            </a:p>
          </p:txBody>
        </p:sp>
        <p:sp>
          <p:nvSpPr>
            <p:cNvPr id="31" name="文字方塊 30">
              <a:extLst>
                <a:ext uri="{FF2B5EF4-FFF2-40B4-BE49-F238E27FC236}">
                  <a16:creationId xmlns:a16="http://schemas.microsoft.com/office/drawing/2014/main" id="{ECC8E6BC-8DD8-4FD1-B5AF-96148471FFC3}"/>
                </a:ext>
              </a:extLst>
            </p:cNvPr>
            <p:cNvSpPr txBox="1"/>
            <p:nvPr/>
          </p:nvSpPr>
          <p:spPr>
            <a:xfrm>
              <a:off x="4398371" y="4077676"/>
              <a:ext cx="461665" cy="1080148"/>
            </a:xfrm>
            <a:prstGeom prst="rect">
              <a:avLst/>
            </a:prstGeom>
            <a:noFill/>
          </p:spPr>
          <p:txBody>
            <a:bodyPr vert="eaVert" wrap="square" rtlCol="0">
              <a:spAutoFit/>
            </a:bodyPr>
            <a:lstStyle/>
            <a:p>
              <a:r>
                <a:rPr lang="zh-TW" altLang="en-US" b="1" dirty="0">
                  <a:solidFill>
                    <a:srgbClr val="A6A6A6"/>
                  </a:solidFill>
                  <a:latin typeface="微軟正黑體 Light" charset="-120"/>
                  <a:ea typeface="微軟正黑體 Light" charset="-120"/>
                  <a:cs typeface="Malgun Gothic Semilight"/>
                </a:rPr>
                <a:t>軟體類</a:t>
              </a:r>
            </a:p>
          </p:txBody>
        </p:sp>
      </p:grpSp>
    </p:spTree>
    <p:extLst>
      <p:ext uri="{BB962C8B-B14F-4D97-AF65-F5344CB8AC3E}">
        <p14:creationId xmlns:p14="http://schemas.microsoft.com/office/powerpoint/2010/main" val="34873682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22388" y="2300288"/>
            <a:ext cx="4311650" cy="2246312"/>
          </a:xfrm>
          <a:prstGeom prst="rect">
            <a:avLst/>
          </a:prstGeom>
        </p:spPr>
        <p:txBody>
          <a:bodyPr>
            <a:spAutoFit/>
          </a:bodyPr>
          <a:lstStyle/>
          <a:p>
            <a:pPr>
              <a:defRPr/>
            </a:pPr>
            <a:r>
              <a:rPr lang="zh-TW" altLang="en-US" sz="14000" b="1" dirty="0">
                <a:solidFill>
                  <a:schemeClr val="tx1">
                    <a:lumMod val="65000"/>
                    <a:lumOff val="35000"/>
                  </a:schemeClr>
                </a:solidFill>
                <a:latin typeface="Microsoft YaHei" panose="020B0503020204020204" pitchFamily="34" charset="-122"/>
                <a:ea typeface="Microsoft YaHei" panose="020B0503020204020204" pitchFamily="34" charset="-122"/>
              </a:rPr>
              <a:t>總結</a:t>
            </a:r>
            <a:endParaRPr lang="en-US" altLang="zh-TW" sz="14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289796" name="群組 7"/>
          <p:cNvGrpSpPr>
            <a:grpSpLocks/>
          </p:cNvGrpSpPr>
          <p:nvPr/>
        </p:nvGrpSpPr>
        <p:grpSpPr bwMode="auto">
          <a:xfrm>
            <a:off x="0" y="287338"/>
            <a:ext cx="9144000" cy="836612"/>
            <a:chOff x="0" y="216030"/>
            <a:chExt cx="9144000" cy="836640"/>
          </a:xfrm>
        </p:grpSpPr>
        <p:sp>
          <p:nvSpPr>
            <p:cNvPr id="289801" name="文字方塊 8"/>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｜故事｜講者｜</a:t>
              </a:r>
              <a:r>
                <a:rPr lang="zh-TW" altLang="en-US" sz="2400" b="1">
                  <a:solidFill>
                    <a:srgbClr val="595959"/>
                  </a:solidFill>
                  <a:latin typeface="微軟正黑體" pitchFamily="34" charset="-120"/>
                  <a:ea typeface="微軟正黑體" pitchFamily="34" charset="-120"/>
                </a:rPr>
                <a:t>總結</a:t>
              </a:r>
              <a:r>
                <a:rPr lang="zh-TW" altLang="en-US" sz="2400">
                  <a:solidFill>
                    <a:srgbClr val="BFBFBF"/>
                  </a:solidFill>
                  <a:latin typeface="微軟正黑體" pitchFamily="34" charset="-120"/>
                  <a:ea typeface="微軟正黑體" pitchFamily="34" charset="-120"/>
                </a:rPr>
                <a:t>｜素材分享｜梗｜</a:t>
              </a:r>
            </a:p>
          </p:txBody>
        </p:sp>
        <p:cxnSp>
          <p:nvCxnSpPr>
            <p:cNvPr id="10" name="直線接點 9"/>
            <p:cNvCxnSpPr>
              <a:cxnSpLocks/>
            </p:cNvCxnSpPr>
            <p:nvPr/>
          </p:nvCxnSpPr>
          <p:spPr>
            <a:xfrm>
              <a:off x="1844675" y="401773"/>
              <a:ext cx="2081213"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9803" name="矩形 10"/>
            <p:cNvSpPr>
              <a:spLocks noChangeArrowheads="1"/>
            </p:cNvSpPr>
            <p:nvPr/>
          </p:nvSpPr>
          <p:spPr bwMode="auto">
            <a:xfrm>
              <a:off x="2607846"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grpSp>
        <p:nvGrpSpPr>
          <p:cNvPr id="289797" name="群組 11"/>
          <p:cNvGrpSpPr>
            <a:grpSpLocks/>
          </p:cNvGrpSpPr>
          <p:nvPr/>
        </p:nvGrpSpPr>
        <p:grpSpPr bwMode="auto">
          <a:xfrm>
            <a:off x="0" y="5761038"/>
            <a:ext cx="9144000" cy="836612"/>
            <a:chOff x="0" y="5733320"/>
            <a:chExt cx="9144000" cy="836640"/>
          </a:xfrm>
        </p:grpSpPr>
        <p:sp>
          <p:nvSpPr>
            <p:cNvPr id="289798" name="文字方塊 12"/>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｜故事｜講者｜</a:t>
              </a:r>
              <a:r>
                <a:rPr lang="zh-TW" altLang="en-US" sz="2400" b="1">
                  <a:solidFill>
                    <a:srgbClr val="595959"/>
                  </a:solidFill>
                  <a:latin typeface="微軟正黑體" pitchFamily="34" charset="-120"/>
                  <a:ea typeface="微軟正黑體" pitchFamily="34" charset="-120"/>
                </a:rPr>
                <a:t>總結</a:t>
              </a:r>
              <a:r>
                <a:rPr lang="zh-TW" altLang="en-US" sz="2400">
                  <a:solidFill>
                    <a:srgbClr val="BFBFBF"/>
                  </a:solidFill>
                  <a:latin typeface="微軟正黑體" pitchFamily="34" charset="-120"/>
                  <a:ea typeface="微軟正黑體" pitchFamily="34" charset="-120"/>
                </a:rPr>
                <a:t>｜素材分享｜梗｜</a:t>
              </a:r>
            </a:p>
          </p:txBody>
        </p:sp>
        <p:cxnSp>
          <p:nvCxnSpPr>
            <p:cNvPr id="14" name="直線接點 13"/>
            <p:cNvCxnSpPr>
              <a:cxnSpLocks/>
            </p:cNvCxnSpPr>
            <p:nvPr/>
          </p:nvCxnSpPr>
          <p:spPr>
            <a:xfrm>
              <a:off x="1860550" y="6442956"/>
              <a:ext cx="2081213"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9800" name="矩形 14"/>
            <p:cNvSpPr>
              <a:spLocks noChangeArrowheads="1"/>
            </p:cNvSpPr>
            <p:nvPr/>
          </p:nvSpPr>
          <p:spPr bwMode="auto">
            <a:xfrm>
              <a:off x="2624780"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sp>
        <p:nvSpPr>
          <p:cNvPr id="13" name="矩形 12">
            <a:extLst>
              <a:ext uri="{FF2B5EF4-FFF2-40B4-BE49-F238E27FC236}">
                <a16:creationId xmlns:a16="http://schemas.microsoft.com/office/drawing/2014/main" id="{F74809A8-25F6-4D6E-AFBF-E145406B9213}"/>
              </a:ext>
            </a:extLst>
          </p:cNvPr>
          <p:cNvSpPr/>
          <p:nvPr/>
        </p:nvSpPr>
        <p:spPr>
          <a:xfrm>
            <a:off x="785946" y="1560513"/>
            <a:ext cx="266567" cy="373697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a:solidFill>
                <a:srgbClr val="000000"/>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0" y="1268413"/>
            <a:ext cx="9144000" cy="5143500"/>
          </a:xfrm>
          <a:prstGeom prst="rect">
            <a:avLst/>
          </a:prstGeom>
          <a:ln w="6350">
            <a:solidFill>
              <a:schemeClr val="bg1">
                <a:lumMod val="65000"/>
              </a:schemeClr>
            </a:solidFill>
          </a:ln>
        </p:spPr>
      </p:pic>
      <p:sp>
        <p:nvSpPr>
          <p:cNvPr id="3" name="矩形 2"/>
          <p:cNvSpPr/>
          <p:nvPr/>
        </p:nvSpPr>
        <p:spPr>
          <a:xfrm>
            <a:off x="-150813" y="-134938"/>
            <a:ext cx="8970963" cy="1200151"/>
          </a:xfrm>
          <a:prstGeom prst="rect">
            <a:avLst/>
          </a:prstGeom>
        </p:spPr>
        <p:txBody>
          <a:bodyPr>
            <a:spAutoFit/>
          </a:bodyPr>
          <a:lstStyle/>
          <a:p>
            <a:pPr>
              <a:defRPr/>
            </a:pPr>
            <a:r>
              <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錯誤示範</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827088" y="981075"/>
            <a:ext cx="7705725" cy="5778500"/>
          </a:xfrm>
          <a:prstGeom prst="rect">
            <a:avLst/>
          </a:prstGeom>
          <a:ln w="6350">
            <a:solidFill>
              <a:schemeClr val="bg1">
                <a:lumMod val="65000"/>
              </a:schemeClr>
            </a:solidFill>
          </a:ln>
        </p:spPr>
      </p:pic>
      <p:sp>
        <p:nvSpPr>
          <p:cNvPr id="45" name="矩形 44"/>
          <p:cNvSpPr/>
          <p:nvPr/>
        </p:nvSpPr>
        <p:spPr>
          <a:xfrm>
            <a:off x="-150813" y="-134938"/>
            <a:ext cx="8970963" cy="1200151"/>
          </a:xfrm>
          <a:prstGeom prst="rect">
            <a:avLst/>
          </a:prstGeom>
        </p:spPr>
        <p:txBody>
          <a:bodyPr>
            <a:spAutoFit/>
          </a:bodyPr>
          <a:lstStyle/>
          <a:p>
            <a:pPr>
              <a:defRPr/>
            </a:pPr>
            <a:r>
              <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簡化內容 </a:t>
            </a:r>
            <a:r>
              <a:rPr lang="zh-TW" altLang="en-US" sz="3200" dirty="0">
                <a:solidFill>
                  <a:prstClr val="white">
                    <a:lumMod val="65000"/>
                  </a:prst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聚焦切割、只露三點</a:t>
            </a:r>
            <a:endPar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827088" y="981075"/>
            <a:ext cx="7705725" cy="5778500"/>
          </a:xfrm>
          <a:prstGeom prst="rect">
            <a:avLst/>
          </a:prstGeom>
          <a:ln w="6350">
            <a:solidFill>
              <a:schemeClr val="bg1">
                <a:lumMod val="65000"/>
              </a:schemeClr>
            </a:solidFill>
          </a:ln>
        </p:spPr>
      </p:pic>
      <p:sp>
        <p:nvSpPr>
          <p:cNvPr id="29" name="矩形 28"/>
          <p:cNvSpPr/>
          <p:nvPr/>
        </p:nvSpPr>
        <p:spPr>
          <a:xfrm>
            <a:off x="-150813" y="-134938"/>
            <a:ext cx="8828088" cy="1200151"/>
          </a:xfrm>
          <a:prstGeom prst="rect">
            <a:avLst/>
          </a:prstGeom>
        </p:spPr>
        <p:txBody>
          <a:bodyPr>
            <a:spAutoFit/>
          </a:bodyPr>
          <a:lstStyle/>
          <a:p>
            <a:pPr>
              <a:defRPr/>
            </a:pPr>
            <a:r>
              <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簡化視覺 </a:t>
            </a:r>
            <a:r>
              <a:rPr lang="zh-TW" altLang="en-US" sz="3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對齊、字型、行距</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813" y="-134938"/>
            <a:ext cx="9402763" cy="1200151"/>
          </a:xfrm>
          <a:prstGeom prst="rect">
            <a:avLst/>
          </a:prstGeom>
        </p:spPr>
        <p:txBody>
          <a:bodyPr>
            <a:spAutoFit/>
          </a:bodyPr>
          <a:lstStyle/>
          <a:p>
            <a:pPr>
              <a:defRPr/>
            </a:pPr>
            <a:r>
              <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簡化理解 </a:t>
            </a:r>
            <a:r>
              <a:rPr lang="zh-TW" altLang="en-US" sz="3200" dirty="0">
                <a:solidFill>
                  <a:prstClr val="white">
                    <a:lumMod val="65000"/>
                  </a:prst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標題引導、中文、圖像傳達</a:t>
            </a:r>
            <a:endPar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endParaRPr>
          </a:p>
        </p:txBody>
      </p:sp>
      <p:pic>
        <p:nvPicPr>
          <p:cNvPr id="3" name="圖片 2"/>
          <p:cNvPicPr>
            <a:picLocks noChangeAspect="1"/>
          </p:cNvPicPr>
          <p:nvPr/>
        </p:nvPicPr>
        <p:blipFill>
          <a:blip r:embed="rId2"/>
          <a:stretch>
            <a:fillRect/>
          </a:stretch>
        </p:blipFill>
        <p:spPr>
          <a:xfrm>
            <a:off x="231775" y="981075"/>
            <a:ext cx="4319588" cy="3240088"/>
          </a:xfrm>
          <a:prstGeom prst="rect">
            <a:avLst/>
          </a:prstGeom>
          <a:ln w="6350">
            <a:solidFill>
              <a:schemeClr val="bg1">
                <a:lumMod val="65000"/>
              </a:schemeClr>
            </a:solidFill>
          </a:ln>
        </p:spPr>
      </p:pic>
      <p:pic>
        <p:nvPicPr>
          <p:cNvPr id="6" name="圖片 5"/>
          <p:cNvPicPr>
            <a:picLocks noChangeAspect="1"/>
          </p:cNvPicPr>
          <p:nvPr/>
        </p:nvPicPr>
        <p:blipFill>
          <a:blip r:embed="rId3"/>
          <a:stretch>
            <a:fillRect/>
          </a:stretch>
        </p:blipFill>
        <p:spPr>
          <a:xfrm>
            <a:off x="4551363" y="981075"/>
            <a:ext cx="4319587" cy="3240088"/>
          </a:xfrm>
          <a:prstGeom prst="rect">
            <a:avLst/>
          </a:prstGeom>
          <a:ln w="6350">
            <a:solidFill>
              <a:schemeClr val="bg1">
                <a:lumMod val="65000"/>
              </a:schemeClr>
            </a:solidFill>
          </a:ln>
        </p:spPr>
      </p:pic>
      <p:grpSp>
        <p:nvGrpSpPr>
          <p:cNvPr id="293892" name="群組 7"/>
          <p:cNvGrpSpPr>
            <a:grpSpLocks/>
          </p:cNvGrpSpPr>
          <p:nvPr/>
        </p:nvGrpSpPr>
        <p:grpSpPr bwMode="auto">
          <a:xfrm>
            <a:off x="231775" y="4221163"/>
            <a:ext cx="4319588" cy="2428875"/>
            <a:chOff x="926584" y="1420533"/>
            <a:chExt cx="4320000" cy="2430000"/>
          </a:xfrm>
        </p:grpSpPr>
        <p:pic>
          <p:nvPicPr>
            <p:cNvPr id="9" name="Picture 2" descr="https://3.bp.blogspot.com/-DNhJDwGrqBo/Vp-hKXCvhXI/AAAAAAAAtqs/1huL9EsBUqc/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6.png"/>
            <p:cNvPicPr>
              <a:picLocks noChangeAspect="1" noChangeArrowheads="1"/>
            </p:cNvPicPr>
            <p:nvPr/>
          </p:nvPicPr>
          <p:blipFill>
            <a:blip r:embed="rId4"/>
            <a:srcRect/>
            <a:stretch>
              <a:fillRect/>
            </a:stretch>
          </p:blipFill>
          <p:spPr bwMode="auto">
            <a:xfrm>
              <a:off x="926584" y="1420533"/>
              <a:ext cx="2160794" cy="1214999"/>
            </a:xfrm>
            <a:prstGeom prst="rect">
              <a:avLst/>
            </a:prstGeom>
            <a:ln w="6350">
              <a:solidFill>
                <a:schemeClr val="bg1">
                  <a:lumMod val="65000"/>
                </a:schemeClr>
              </a:solidFill>
            </a:ln>
          </p:spPr>
        </p:pic>
        <p:pic>
          <p:nvPicPr>
            <p:cNvPr id="10" name="Picture 2" descr="https://1.bp.blogspot.com/-wVxsvsuJfPo/Vp-hLMN3NKI/AAAAAAAAtrA/iTrscFT88Uo/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8.png"/>
            <p:cNvPicPr>
              <a:picLocks noChangeAspect="1" noChangeArrowheads="1"/>
            </p:cNvPicPr>
            <p:nvPr/>
          </p:nvPicPr>
          <p:blipFill>
            <a:blip r:embed="rId5"/>
            <a:srcRect/>
            <a:stretch>
              <a:fillRect/>
            </a:stretch>
          </p:blipFill>
          <p:spPr bwMode="auto">
            <a:xfrm>
              <a:off x="926584" y="2635532"/>
              <a:ext cx="2160794" cy="1215001"/>
            </a:xfrm>
            <a:prstGeom prst="rect">
              <a:avLst/>
            </a:prstGeom>
            <a:ln w="6350">
              <a:solidFill>
                <a:schemeClr val="bg1">
                  <a:lumMod val="65000"/>
                </a:schemeClr>
              </a:solidFill>
            </a:ln>
          </p:spPr>
        </p:pic>
        <p:pic>
          <p:nvPicPr>
            <p:cNvPr id="11" name="Picture 2" descr="https://4.bp.blogspot.com/-Ja7aKK-aJCw/Vp-hLZ0d7YI/AAAAAAAAtrU/ZBu_f1ZFXjM/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09.png"/>
            <p:cNvPicPr>
              <a:picLocks noChangeAspect="1" noChangeArrowheads="1"/>
            </p:cNvPicPr>
            <p:nvPr/>
          </p:nvPicPr>
          <p:blipFill>
            <a:blip r:embed="rId6"/>
            <a:srcRect/>
            <a:stretch>
              <a:fillRect/>
            </a:stretch>
          </p:blipFill>
          <p:spPr bwMode="auto">
            <a:xfrm>
              <a:off x="3087378" y="1420533"/>
              <a:ext cx="2159206" cy="1214999"/>
            </a:xfrm>
            <a:prstGeom prst="rect">
              <a:avLst/>
            </a:prstGeom>
            <a:ln w="6350">
              <a:solidFill>
                <a:schemeClr val="bg1">
                  <a:lumMod val="65000"/>
                </a:schemeClr>
              </a:solidFill>
            </a:ln>
          </p:spPr>
        </p:pic>
        <p:pic>
          <p:nvPicPr>
            <p:cNvPr id="12" name="Picture 2" descr="https://3.bp.blogspot.com/-sAYuhAnIliY/Vp-hLg6iY8I/AAAAAAAAtss/pZo1jbDaMak/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10.png"/>
            <p:cNvPicPr>
              <a:picLocks noChangeAspect="1" noChangeArrowheads="1"/>
            </p:cNvPicPr>
            <p:nvPr/>
          </p:nvPicPr>
          <p:blipFill>
            <a:blip r:embed="rId7"/>
            <a:srcRect/>
            <a:stretch>
              <a:fillRect/>
            </a:stretch>
          </p:blipFill>
          <p:spPr bwMode="auto">
            <a:xfrm>
              <a:off x="3087378" y="2635532"/>
              <a:ext cx="2159206" cy="1215001"/>
            </a:xfrm>
            <a:prstGeom prst="rect">
              <a:avLst/>
            </a:prstGeom>
            <a:ln w="6350">
              <a:solidFill>
                <a:schemeClr val="bg1">
                  <a:lumMod val="65000"/>
                </a:schemeClr>
              </a:solidFill>
            </a:ln>
          </p:spPr>
        </p:pic>
      </p:grpSp>
      <p:pic>
        <p:nvPicPr>
          <p:cNvPr id="5" name="Picture 2" descr="https://3.bp.blogspot.com/-mp8_mw2AQys/Vp-hO6GK8GI/AAAAAAAAttA/PuxxqR-GOIw/s1600/151217%2B%25E7%25B0%25A1%25E5%25A0%25B1%25E5%2588%25A5%25E5%2586%258D%25E7%25AA%25AE%25E5%25BF%2599%25E6%2589%25BE%25E5%259C%2596%25E2%2580%2594%25E5%2585%2588%25E6%2583%25B3%25E6%25B8%2585%25E6%25A5%259A%25E4%25BD%25A0%25E7%259A%2584%25E3%2580%258C%25E9%2587%258D%25E9%25BB%259E%25E3%2580%258D%25E5%2592%258C%25E3%2580%258C%25E7%259B%25B2%25E9%25BB%259E%25E3%2580%258D%25E5%259C%25A8%25E5%2593%25AA%25E8%25A3%25A1%25EF%25BC%2581.024.png"/>
          <p:cNvPicPr>
            <a:picLocks noChangeAspect="1" noChangeArrowheads="1"/>
          </p:cNvPicPr>
          <p:nvPr/>
        </p:nvPicPr>
        <p:blipFill>
          <a:blip r:embed="rId8"/>
          <a:srcRect/>
          <a:stretch>
            <a:fillRect/>
          </a:stretch>
        </p:blipFill>
        <p:spPr bwMode="auto">
          <a:xfrm>
            <a:off x="4551363" y="4221163"/>
            <a:ext cx="4319587" cy="2428875"/>
          </a:xfrm>
          <a:prstGeom prst="rect">
            <a:avLst/>
          </a:prstGeom>
          <a:ln w="6350">
            <a:solidFill>
              <a:schemeClr val="bg1">
                <a:lumMod val="65000"/>
              </a:schemeClr>
            </a:solid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0813" y="-134938"/>
            <a:ext cx="9402763" cy="1200151"/>
          </a:xfrm>
          <a:prstGeom prst="rect">
            <a:avLst/>
          </a:prstGeom>
        </p:spPr>
        <p:txBody>
          <a:bodyPr>
            <a:spAutoFit/>
          </a:bodyPr>
          <a:lstStyle/>
          <a:p>
            <a:pPr>
              <a:defRPr/>
            </a:pPr>
            <a:r>
              <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簡報美化 </a:t>
            </a:r>
            <a:r>
              <a:rPr lang="zh-TW" altLang="en-US" sz="3200" dirty="0">
                <a:solidFill>
                  <a:prstClr val="white">
                    <a:lumMod val="65000"/>
                  </a:prst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色塊文字、明暗</a:t>
            </a:r>
            <a:r>
              <a:rPr lang="en-US" altLang="zh-TW" sz="3200" dirty="0">
                <a:solidFill>
                  <a:prstClr val="white">
                    <a:lumMod val="65000"/>
                  </a:prst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highlight…</a:t>
            </a:r>
            <a:endPar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endParaRPr>
          </a:p>
        </p:txBody>
      </p:sp>
      <p:sp>
        <p:nvSpPr>
          <p:cNvPr id="5" name="矩形 4"/>
          <p:cNvSpPr/>
          <p:nvPr/>
        </p:nvSpPr>
        <p:spPr>
          <a:xfrm>
            <a:off x="250825" y="981075"/>
            <a:ext cx="4321175" cy="2735263"/>
          </a:xfrm>
          <a:prstGeom prst="rect">
            <a:avLst/>
          </a:prstGeom>
          <a:no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kumimoji="0" lang="zh-TW" altLang="en-US">
              <a:solidFill>
                <a:prstClr val="black"/>
              </a:solidFill>
              <a:latin typeface="Calibri" panose="020F0502020204030204"/>
              <a:ea typeface="新細明體" panose="02020500000000000000" pitchFamily="18" charset="-120"/>
            </a:endParaRPr>
          </a:p>
        </p:txBody>
      </p:sp>
      <p:sp>
        <p:nvSpPr>
          <p:cNvPr id="294915" name="文字方塊 5"/>
          <p:cNvSpPr txBox="1">
            <a:spLocks noChangeArrowheads="1"/>
          </p:cNvSpPr>
          <p:nvPr/>
        </p:nvSpPr>
        <p:spPr bwMode="auto">
          <a:xfrm>
            <a:off x="847725" y="1260475"/>
            <a:ext cx="3127375" cy="2000250"/>
          </a:xfrm>
          <a:prstGeom prst="rect">
            <a:avLst/>
          </a:prstGeom>
          <a:noFill/>
          <a:ln w="9525">
            <a:noFill/>
            <a:miter lim="800000"/>
            <a:headEnd/>
            <a:tailEnd/>
          </a:ln>
        </p:spPr>
        <p:txBody>
          <a:bodyPr>
            <a:spAutoFit/>
          </a:bodyPr>
          <a:lstStyle/>
          <a:p>
            <a:pPr algn="ctr"/>
            <a:r>
              <a:rPr kumimoji="0" lang="zh-TW" altLang="en-US" sz="3600" b="1">
                <a:solidFill>
                  <a:srgbClr val="000000"/>
                </a:solidFill>
                <a:latin typeface="微軟正黑體" pitchFamily="34" charset="-120"/>
                <a:ea typeface="微軟正黑體" pitchFamily="34" charset="-120"/>
              </a:rPr>
              <a:t>我是海賊王</a:t>
            </a:r>
            <a:br>
              <a:rPr kumimoji="0" lang="en-US" altLang="zh-TW" sz="4000" b="1">
                <a:solidFill>
                  <a:srgbClr val="000000"/>
                </a:solidFill>
                <a:latin typeface="微軟正黑體" pitchFamily="34" charset="-120"/>
                <a:ea typeface="微軟正黑體" pitchFamily="34" charset="-120"/>
              </a:rPr>
            </a:br>
            <a:r>
              <a:rPr kumimoji="0" lang="zh-TW" altLang="en-US" sz="8800" b="1">
                <a:solidFill>
                  <a:srgbClr val="000000"/>
                </a:solidFill>
                <a:latin typeface="微軟正黑體" pitchFamily="34" charset="-120"/>
                <a:ea typeface="微軟正黑體" pitchFamily="34" charset="-120"/>
              </a:rPr>
              <a:t>魯夫</a:t>
            </a:r>
          </a:p>
        </p:txBody>
      </p:sp>
      <p:pic>
        <p:nvPicPr>
          <p:cNvPr id="17" name="圖片 16"/>
          <p:cNvPicPr>
            <a:picLocks noChangeAspect="1"/>
          </p:cNvPicPr>
          <p:nvPr/>
        </p:nvPicPr>
        <p:blipFill>
          <a:blip r:embed="rId2"/>
          <a:stretch>
            <a:fillRect/>
          </a:stretch>
        </p:blipFill>
        <p:spPr>
          <a:xfrm>
            <a:off x="4572000" y="981075"/>
            <a:ext cx="4319588" cy="3240088"/>
          </a:xfrm>
          <a:prstGeom prst="rect">
            <a:avLst/>
          </a:prstGeom>
          <a:ln w="6350">
            <a:solidFill>
              <a:schemeClr val="bg1">
                <a:lumMod val="65000"/>
              </a:schemeClr>
            </a:solidFill>
          </a:ln>
        </p:spPr>
      </p:pic>
      <p:pic>
        <p:nvPicPr>
          <p:cNvPr id="11" name="Picture 2" descr="「海賊王 魯 夫 小時候」的圖片搜尋結果"/>
          <p:cNvPicPr>
            <a:picLocks noChangeAspect="1" noChangeArrowheads="1"/>
          </p:cNvPicPr>
          <p:nvPr/>
        </p:nvPicPr>
        <p:blipFill rotWithShape="1">
          <a:blip r:embed="rId3"/>
          <a:srcRect/>
          <a:stretch/>
        </p:blipFill>
        <p:spPr bwMode="auto">
          <a:xfrm>
            <a:off x="263525" y="3509963"/>
            <a:ext cx="4319588" cy="3240087"/>
          </a:xfrm>
          <a:prstGeom prst="rect">
            <a:avLst/>
          </a:prstGeom>
          <a:ln w="6350">
            <a:solidFill>
              <a:schemeClr val="bg1">
                <a:lumMod val="65000"/>
              </a:schemeClr>
            </a:solidFill>
          </a:ln>
        </p:spPr>
      </p:pic>
      <p:sp>
        <p:nvSpPr>
          <p:cNvPr id="14" name="橢圓 13"/>
          <p:cNvSpPr/>
          <p:nvPr/>
        </p:nvSpPr>
        <p:spPr>
          <a:xfrm>
            <a:off x="508000" y="4624388"/>
            <a:ext cx="1439863" cy="1439862"/>
          </a:xfrm>
          <a:prstGeom prst="ellipse">
            <a:avLst/>
          </a:prstGeom>
          <a:solidFill>
            <a:srgbClr val="0D79CA">
              <a:alpha val="69804"/>
            </a:srgb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kumimoji="0" lang="zh-TW" altLang="en-US" dirty="0">
              <a:solidFill>
                <a:prstClr val="white"/>
              </a:solidFill>
              <a:latin typeface="Calibri" panose="020F0502020204030204"/>
              <a:ea typeface="新細明體" panose="02020500000000000000" pitchFamily="18" charset="-120"/>
            </a:endParaRPr>
          </a:p>
        </p:txBody>
      </p:sp>
      <p:sp>
        <p:nvSpPr>
          <p:cNvPr id="294919" name="文字方塊 14"/>
          <p:cNvSpPr txBox="1">
            <a:spLocks noChangeArrowheads="1"/>
          </p:cNvSpPr>
          <p:nvPr/>
        </p:nvSpPr>
        <p:spPr bwMode="auto">
          <a:xfrm>
            <a:off x="477838" y="4892675"/>
            <a:ext cx="1500187" cy="996950"/>
          </a:xfrm>
          <a:prstGeom prst="rect">
            <a:avLst/>
          </a:prstGeom>
          <a:noFill/>
          <a:ln w="9525">
            <a:noFill/>
            <a:miter lim="800000"/>
            <a:headEnd/>
            <a:tailEnd/>
          </a:ln>
        </p:spPr>
        <p:txBody>
          <a:bodyPr lIns="0" tIns="0" rIns="0" bIns="0"/>
          <a:lstStyle/>
          <a:p>
            <a:pPr algn="ctr"/>
            <a:r>
              <a:rPr kumimoji="0" lang="zh-TW" altLang="en-US" b="1">
                <a:solidFill>
                  <a:srgbClr val="FFFFFF"/>
                </a:solidFill>
                <a:latin typeface="微軟正黑體" pitchFamily="34" charset="-120"/>
                <a:ea typeface="微軟正黑體" pitchFamily="34" charset="-120"/>
              </a:rPr>
              <a:t>從小就懷抱</a:t>
            </a:r>
            <a:br>
              <a:rPr kumimoji="0" lang="en-US" altLang="zh-TW" sz="2800" b="1">
                <a:solidFill>
                  <a:srgbClr val="FFFFFF"/>
                </a:solidFill>
                <a:latin typeface="微軟正黑體" pitchFamily="34" charset="-120"/>
                <a:ea typeface="微軟正黑體" pitchFamily="34" charset="-120"/>
              </a:rPr>
            </a:br>
            <a:r>
              <a:rPr kumimoji="0" lang="zh-TW" altLang="en-US" sz="4800" b="1">
                <a:solidFill>
                  <a:srgbClr val="FFFFFF"/>
                </a:solidFill>
                <a:latin typeface="微軟正黑體" pitchFamily="34" charset="-120"/>
                <a:ea typeface="微軟正黑體" pitchFamily="34" charset="-120"/>
              </a:rPr>
              <a:t>夢想</a:t>
            </a:r>
          </a:p>
        </p:txBody>
      </p:sp>
      <p:pic>
        <p:nvPicPr>
          <p:cNvPr id="18" name="圖片 17"/>
          <p:cNvPicPr>
            <a:picLocks noChangeAspect="1"/>
          </p:cNvPicPr>
          <p:nvPr/>
        </p:nvPicPr>
        <p:blipFill>
          <a:blip r:embed="rId4"/>
          <a:stretch>
            <a:fillRect/>
          </a:stretch>
        </p:blipFill>
        <p:spPr>
          <a:xfrm>
            <a:off x="4572000" y="3509963"/>
            <a:ext cx="4319588" cy="3240087"/>
          </a:xfrm>
          <a:prstGeom prst="rect">
            <a:avLst/>
          </a:prstGeom>
          <a:ln w="6350">
            <a:solidFill>
              <a:schemeClr val="bg1">
                <a:lumMod val="65000"/>
              </a:schemeClr>
            </a:solid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4572000" y="981075"/>
            <a:ext cx="4319588" cy="3240088"/>
          </a:xfrm>
          <a:prstGeom prst="rect">
            <a:avLst/>
          </a:prstGeom>
          <a:ln w="6350">
            <a:solidFill>
              <a:schemeClr val="bg1">
                <a:lumMod val="65000"/>
              </a:schemeClr>
            </a:solidFill>
          </a:ln>
        </p:spPr>
      </p:pic>
      <p:sp>
        <p:nvSpPr>
          <p:cNvPr id="2" name="矩形 1"/>
          <p:cNvSpPr/>
          <p:nvPr/>
        </p:nvSpPr>
        <p:spPr>
          <a:xfrm>
            <a:off x="-150813" y="-134938"/>
            <a:ext cx="9402763" cy="1200151"/>
          </a:xfrm>
          <a:prstGeom prst="rect">
            <a:avLst/>
          </a:prstGeom>
        </p:spPr>
        <p:txBody>
          <a:bodyPr>
            <a:spAutoFit/>
          </a:bodyPr>
          <a:lstStyle/>
          <a:p>
            <a:pPr>
              <a:defRPr/>
            </a:pPr>
            <a:r>
              <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簡報設計 </a:t>
            </a:r>
            <a:r>
              <a:rPr lang="zh-TW" altLang="en-US" sz="3200" dirty="0">
                <a:solidFill>
                  <a:prstClr val="white">
                    <a:lumMod val="65000"/>
                  </a:prst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扁平化設計、純文字設計</a:t>
            </a:r>
            <a:endPar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endParaRPr>
          </a:p>
        </p:txBody>
      </p:sp>
      <p:pic>
        <p:nvPicPr>
          <p:cNvPr id="3" name="Picture 7" descr="z3cwdefz"/>
          <p:cNvPicPr>
            <a:picLocks noChangeAspect="1" noChangeArrowheads="1"/>
          </p:cNvPicPr>
          <p:nvPr/>
        </p:nvPicPr>
        <p:blipFill>
          <a:blip r:embed="rId3"/>
          <a:srcRect/>
          <a:stretch>
            <a:fillRect/>
          </a:stretch>
        </p:blipFill>
        <p:spPr bwMode="auto">
          <a:xfrm>
            <a:off x="261938" y="981075"/>
            <a:ext cx="4321175" cy="3238500"/>
          </a:xfrm>
          <a:prstGeom prst="rect">
            <a:avLst/>
          </a:prstGeom>
          <a:ln w="6350">
            <a:solidFill>
              <a:schemeClr val="bg1">
                <a:lumMod val="65000"/>
              </a:schemeClr>
            </a:solidFill>
          </a:ln>
        </p:spPr>
      </p:pic>
      <p:pic>
        <p:nvPicPr>
          <p:cNvPr id="4" name="圖片 3"/>
          <p:cNvPicPr>
            <a:picLocks noChangeAspect="1"/>
          </p:cNvPicPr>
          <p:nvPr/>
        </p:nvPicPr>
        <p:blipFill>
          <a:blip r:embed="rId4"/>
          <a:stretch>
            <a:fillRect/>
          </a:stretch>
        </p:blipFill>
        <p:spPr>
          <a:xfrm>
            <a:off x="4572000" y="3509963"/>
            <a:ext cx="4319588" cy="3240087"/>
          </a:xfrm>
          <a:prstGeom prst="rect">
            <a:avLst/>
          </a:prstGeom>
          <a:ln w="6350">
            <a:solidFill>
              <a:schemeClr val="bg1">
                <a:lumMod val="65000"/>
              </a:schemeClr>
            </a:solidFill>
          </a:ln>
        </p:spPr>
      </p:pic>
      <p:pic>
        <p:nvPicPr>
          <p:cNvPr id="6" name="圖片 5"/>
          <p:cNvPicPr>
            <a:picLocks noChangeAspect="1"/>
          </p:cNvPicPr>
          <p:nvPr/>
        </p:nvPicPr>
        <p:blipFill>
          <a:blip r:embed="rId5"/>
          <a:stretch>
            <a:fillRect/>
          </a:stretch>
        </p:blipFill>
        <p:spPr>
          <a:xfrm>
            <a:off x="261938" y="3509963"/>
            <a:ext cx="4321175" cy="3240087"/>
          </a:xfrm>
          <a:prstGeom prst="rect">
            <a:avLst/>
          </a:prstGeom>
          <a:ln w="6350">
            <a:solidFill>
              <a:schemeClr val="bg1">
                <a:lumMod val="65000"/>
              </a:schemeClr>
            </a:solid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813" y="-134938"/>
            <a:ext cx="9402763" cy="1200151"/>
          </a:xfrm>
          <a:prstGeom prst="rect">
            <a:avLst/>
          </a:prstGeom>
        </p:spPr>
        <p:txBody>
          <a:bodyPr>
            <a:spAutoFit/>
          </a:bodyPr>
          <a:lstStyle/>
          <a:p>
            <a:pPr>
              <a:defRPr/>
            </a:pPr>
            <a:r>
              <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故事架構 </a:t>
            </a:r>
            <a:r>
              <a:rPr lang="zh-TW" altLang="en-US" sz="3200" dirty="0">
                <a:solidFill>
                  <a:prstClr val="white">
                    <a:lumMod val="65000"/>
                  </a:prst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報告、解說、推銷、戲劇</a:t>
            </a:r>
            <a:endParaRPr lang="zh-TW" altLang="en-US" sz="72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endParaRPr>
          </a:p>
        </p:txBody>
      </p:sp>
      <p:pic>
        <p:nvPicPr>
          <p:cNvPr id="296962" name="圖片 3"/>
          <p:cNvPicPr>
            <a:picLocks noChangeAspect="1"/>
          </p:cNvPicPr>
          <p:nvPr/>
        </p:nvPicPr>
        <p:blipFill>
          <a:blip r:embed="rId2"/>
          <a:srcRect/>
          <a:stretch>
            <a:fillRect/>
          </a:stretch>
        </p:blipFill>
        <p:spPr bwMode="auto">
          <a:xfrm>
            <a:off x="4572000" y="1082675"/>
            <a:ext cx="4572000" cy="3168650"/>
          </a:xfrm>
          <a:prstGeom prst="rect">
            <a:avLst/>
          </a:prstGeom>
          <a:noFill/>
          <a:ln w="9525">
            <a:noFill/>
            <a:miter lim="800000"/>
            <a:headEnd/>
            <a:tailEnd/>
          </a:ln>
        </p:spPr>
      </p:pic>
      <p:pic>
        <p:nvPicPr>
          <p:cNvPr id="296963" name="圖片 4"/>
          <p:cNvPicPr>
            <a:picLocks noChangeAspect="1"/>
          </p:cNvPicPr>
          <p:nvPr/>
        </p:nvPicPr>
        <p:blipFill>
          <a:blip r:embed="rId3"/>
          <a:srcRect/>
          <a:stretch>
            <a:fillRect/>
          </a:stretch>
        </p:blipFill>
        <p:spPr bwMode="auto">
          <a:xfrm>
            <a:off x="0" y="1082675"/>
            <a:ext cx="4572000" cy="3168650"/>
          </a:xfrm>
          <a:prstGeom prst="rect">
            <a:avLst/>
          </a:prstGeom>
          <a:noFill/>
          <a:ln w="9525">
            <a:noFill/>
            <a:miter lim="800000"/>
            <a:headEnd/>
            <a:tailEnd/>
          </a:ln>
        </p:spPr>
      </p:pic>
      <p:pic>
        <p:nvPicPr>
          <p:cNvPr id="296964" name="圖片 5"/>
          <p:cNvPicPr>
            <a:picLocks noChangeAspect="1"/>
          </p:cNvPicPr>
          <p:nvPr/>
        </p:nvPicPr>
        <p:blipFill>
          <a:blip r:embed="rId4"/>
          <a:srcRect/>
          <a:stretch>
            <a:fillRect/>
          </a:stretch>
        </p:blipFill>
        <p:spPr bwMode="auto">
          <a:xfrm>
            <a:off x="4572000" y="3935413"/>
            <a:ext cx="4572000" cy="2922587"/>
          </a:xfrm>
          <a:prstGeom prst="rect">
            <a:avLst/>
          </a:prstGeom>
          <a:noFill/>
          <a:ln w="9525">
            <a:noFill/>
            <a:miter lim="800000"/>
            <a:headEnd/>
            <a:tailEnd/>
          </a:ln>
        </p:spPr>
      </p:pic>
      <p:pic>
        <p:nvPicPr>
          <p:cNvPr id="296965" name="圖片 2"/>
          <p:cNvPicPr>
            <a:picLocks noChangeAspect="1"/>
          </p:cNvPicPr>
          <p:nvPr/>
        </p:nvPicPr>
        <p:blipFill>
          <a:blip r:embed="rId5"/>
          <a:srcRect/>
          <a:stretch>
            <a:fillRect/>
          </a:stretch>
        </p:blipFill>
        <p:spPr bwMode="auto">
          <a:xfrm>
            <a:off x="0" y="3935413"/>
            <a:ext cx="4572000" cy="2922587"/>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890"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663825" y="2028825"/>
            <a:ext cx="4572000" cy="2800350"/>
          </a:xfrm>
          <a:prstGeom prst="rect">
            <a:avLst/>
          </a:prstGeom>
          <a:noFill/>
          <a:effectLst/>
        </p:spPr>
        <p:txBody>
          <a:bodyPr wrap="none" lIns="0" tIns="0" rIns="0" bIns="0" anchor="ctr"/>
          <a:lstStyle>
            <a:defPPr>
              <a:defRPr lang="zh-TW"/>
            </a:defPPr>
            <a:lvl1pPr algn="ctr">
              <a:defRPr sz="9600" b="1">
                <a:solidFill>
                  <a:schemeClr val="bg1"/>
                </a:solidFill>
                <a:latin typeface="微軟正黑體" panose="020B0604030504040204" pitchFamily="34" charset="-120"/>
                <a:ea typeface="微軟正黑體" panose="020B0604030504040204" pitchFamily="34" charset="-120"/>
              </a:defRPr>
            </a:lvl1pPr>
          </a:lstStyle>
          <a:p>
            <a:pPr>
              <a:defRPr/>
            </a:pPr>
            <a:r>
              <a:rPr lang="zh-TW" altLang="en-US" sz="14000" dirty="0">
                <a:solidFill>
                  <a:schemeClr val="tx1">
                    <a:lumMod val="65000"/>
                    <a:lumOff val="35000"/>
                  </a:schemeClr>
                </a:solidFill>
                <a:latin typeface="Microsoft YaHei" panose="020B0503020204020204" pitchFamily="34" charset="-122"/>
                <a:ea typeface="Microsoft YaHei" panose="020B0503020204020204" pitchFamily="34" charset="-122"/>
              </a:rPr>
              <a:t>素材分享</a:t>
            </a:r>
          </a:p>
        </p:txBody>
      </p:sp>
      <p:sp>
        <p:nvSpPr>
          <p:cNvPr id="4" name="文字方塊 3"/>
          <p:cNvSpPr txBox="1"/>
          <p:nvPr/>
        </p:nvSpPr>
        <p:spPr>
          <a:xfrm>
            <a:off x="1403350" y="1844675"/>
            <a:ext cx="2376488" cy="584200"/>
          </a:xfrm>
          <a:prstGeom prst="rect">
            <a:avLst/>
          </a:prstGeom>
          <a:noFill/>
        </p:spPr>
        <p:txBody>
          <a:bodyPr>
            <a:spAutoFit/>
          </a:bodyPr>
          <a:lstStyle/>
          <a:p>
            <a:pPr>
              <a:defRPr/>
            </a:pPr>
            <a:r>
              <a:rPr lang="zh-TW" altLang="en-US" sz="3200" b="1" dirty="0">
                <a:solidFill>
                  <a:srgbClr val="C00000"/>
                </a:solidFill>
                <a:latin typeface="Microsoft YaHei" panose="020B0503020204020204" pitchFamily="34" charset="-122"/>
                <a:ea typeface="Microsoft YaHei" panose="020B0503020204020204" pitchFamily="34" charset="-122"/>
              </a:rPr>
              <a:t>好康逗相報</a:t>
            </a:r>
          </a:p>
        </p:txBody>
      </p:sp>
      <p:grpSp>
        <p:nvGrpSpPr>
          <p:cNvPr id="297988" name="群組 6"/>
          <p:cNvGrpSpPr>
            <a:grpSpLocks/>
          </p:cNvGrpSpPr>
          <p:nvPr/>
        </p:nvGrpSpPr>
        <p:grpSpPr bwMode="auto">
          <a:xfrm>
            <a:off x="0" y="287338"/>
            <a:ext cx="9144000" cy="836612"/>
            <a:chOff x="0" y="216030"/>
            <a:chExt cx="9144000" cy="836640"/>
          </a:xfrm>
        </p:grpSpPr>
        <p:sp>
          <p:nvSpPr>
            <p:cNvPr id="297993" name="文字方塊 7"/>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｜故事｜講者｜總結｜</a:t>
              </a:r>
              <a:r>
                <a:rPr lang="zh-TW" altLang="en-US" sz="2400" b="1">
                  <a:solidFill>
                    <a:srgbClr val="595959"/>
                  </a:solidFill>
                  <a:latin typeface="微軟正黑體" pitchFamily="34" charset="-120"/>
                  <a:ea typeface="微軟正黑體" pitchFamily="34" charset="-120"/>
                </a:rPr>
                <a:t>素材分享</a:t>
              </a:r>
              <a:r>
                <a:rPr lang="zh-TW" altLang="en-US" sz="2400">
                  <a:solidFill>
                    <a:srgbClr val="BFBFBF"/>
                  </a:solidFill>
                  <a:latin typeface="微軟正黑體" pitchFamily="34" charset="-120"/>
                  <a:ea typeface="微軟正黑體" pitchFamily="34" charset="-120"/>
                </a:rPr>
                <a:t>｜梗｜</a:t>
              </a:r>
            </a:p>
          </p:txBody>
        </p:sp>
        <p:cxnSp>
          <p:nvCxnSpPr>
            <p:cNvPr id="9" name="直線接點 8"/>
            <p:cNvCxnSpPr>
              <a:cxnSpLocks/>
            </p:cNvCxnSpPr>
            <p:nvPr/>
          </p:nvCxnSpPr>
          <p:spPr>
            <a:xfrm>
              <a:off x="1852613" y="401773"/>
              <a:ext cx="2081212"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97995" name="矩形 9"/>
            <p:cNvSpPr>
              <a:spLocks noChangeArrowheads="1"/>
            </p:cNvSpPr>
            <p:nvPr/>
          </p:nvSpPr>
          <p:spPr bwMode="auto">
            <a:xfrm>
              <a:off x="2616313"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grpSp>
        <p:nvGrpSpPr>
          <p:cNvPr id="297989" name="群組 10"/>
          <p:cNvGrpSpPr>
            <a:grpSpLocks/>
          </p:cNvGrpSpPr>
          <p:nvPr/>
        </p:nvGrpSpPr>
        <p:grpSpPr bwMode="auto">
          <a:xfrm>
            <a:off x="0" y="5761038"/>
            <a:ext cx="9144000" cy="836612"/>
            <a:chOff x="0" y="5733320"/>
            <a:chExt cx="9144000" cy="836640"/>
          </a:xfrm>
        </p:grpSpPr>
        <p:sp>
          <p:nvSpPr>
            <p:cNvPr id="297990" name="文字方塊 11"/>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｜故事｜講者｜總結｜</a:t>
              </a:r>
              <a:r>
                <a:rPr lang="zh-TW" altLang="en-US" sz="2400" b="1">
                  <a:solidFill>
                    <a:srgbClr val="595959"/>
                  </a:solidFill>
                  <a:latin typeface="微軟正黑體" pitchFamily="34" charset="-120"/>
                  <a:ea typeface="微軟正黑體" pitchFamily="34" charset="-120"/>
                </a:rPr>
                <a:t>素材分享</a:t>
              </a:r>
              <a:r>
                <a:rPr lang="zh-TW" altLang="en-US" sz="2400">
                  <a:solidFill>
                    <a:srgbClr val="BFBFBF"/>
                  </a:solidFill>
                  <a:latin typeface="微軟正黑體" pitchFamily="34" charset="-120"/>
                  <a:ea typeface="微軟正黑體" pitchFamily="34" charset="-120"/>
                </a:rPr>
                <a:t>｜梗｜</a:t>
              </a:r>
            </a:p>
          </p:txBody>
        </p:sp>
        <p:cxnSp>
          <p:nvCxnSpPr>
            <p:cNvPr id="13" name="直線接點 12"/>
            <p:cNvCxnSpPr>
              <a:cxnSpLocks/>
            </p:cNvCxnSpPr>
            <p:nvPr/>
          </p:nvCxnSpPr>
          <p:spPr>
            <a:xfrm>
              <a:off x="1852613" y="6442956"/>
              <a:ext cx="2081212"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97992" name="矩形 13"/>
            <p:cNvSpPr>
              <a:spLocks noChangeArrowheads="1"/>
            </p:cNvSpPr>
            <p:nvPr/>
          </p:nvSpPr>
          <p:spPr bwMode="auto">
            <a:xfrm>
              <a:off x="2616313"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sp>
        <p:nvSpPr>
          <p:cNvPr id="14" name="矩形 13">
            <a:extLst>
              <a:ext uri="{FF2B5EF4-FFF2-40B4-BE49-F238E27FC236}">
                <a16:creationId xmlns:a16="http://schemas.microsoft.com/office/drawing/2014/main" id="{D18756F8-178B-4B47-8BC9-C2AF9D0B24CC}"/>
              </a:ext>
            </a:extLst>
          </p:cNvPr>
          <p:cNvSpPr/>
          <p:nvPr/>
        </p:nvSpPr>
        <p:spPr>
          <a:xfrm>
            <a:off x="785946" y="1560513"/>
            <a:ext cx="266567" cy="373697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a:solidFill>
                <a:srgbClr val="000000"/>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3510" y="3068638"/>
            <a:ext cx="166688" cy="1439862"/>
          </a:xfrm>
          <a:prstGeom prst="rect">
            <a:avLst/>
          </a:prstGeom>
          <a:effectLst/>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a:solidFill>
                <a:srgbClr val="000000"/>
              </a:solidFill>
              <a:latin typeface="Microsoft YaHei" panose="020B0503020204020204" pitchFamily="34" charset="-122"/>
              <a:ea typeface="Microsoft YaHei" panose="020B0503020204020204" pitchFamily="34" charset="-122"/>
            </a:endParaRPr>
          </a:p>
        </p:txBody>
      </p:sp>
      <p:sp>
        <p:nvSpPr>
          <p:cNvPr id="17" name="矩形 16"/>
          <p:cNvSpPr/>
          <p:nvPr/>
        </p:nvSpPr>
        <p:spPr>
          <a:xfrm>
            <a:off x="1043510" y="4868863"/>
            <a:ext cx="166688" cy="1439862"/>
          </a:xfrm>
          <a:prstGeom prst="rect">
            <a:avLst/>
          </a:prstGeom>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TW" altLang="en-US">
              <a:solidFill>
                <a:srgbClr val="000000"/>
              </a:solidFill>
              <a:latin typeface="Microsoft YaHei" panose="020B0503020204020204" pitchFamily="34" charset="-122"/>
              <a:ea typeface="Microsoft YaHei" panose="020B0503020204020204" pitchFamily="34" charset="-122"/>
            </a:endParaRPr>
          </a:p>
        </p:txBody>
      </p:sp>
      <p:sp>
        <p:nvSpPr>
          <p:cNvPr id="19" name="矩形 18"/>
          <p:cNvSpPr/>
          <p:nvPr/>
        </p:nvSpPr>
        <p:spPr>
          <a:xfrm>
            <a:off x="1043510" y="1266825"/>
            <a:ext cx="166688" cy="144145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a:solidFill>
                <a:srgbClr val="000000"/>
              </a:solidFill>
            </a:endParaRPr>
          </a:p>
        </p:txBody>
      </p:sp>
      <p:sp>
        <p:nvSpPr>
          <p:cNvPr id="299012" name="矩形 20"/>
          <p:cNvSpPr>
            <a:spLocks noChangeArrowheads="1"/>
          </p:cNvSpPr>
          <p:nvPr/>
        </p:nvSpPr>
        <p:spPr bwMode="auto">
          <a:xfrm>
            <a:off x="3779890" y="1268413"/>
            <a:ext cx="4752975" cy="646112"/>
          </a:xfrm>
          <a:prstGeom prst="rect">
            <a:avLst/>
          </a:prstGeom>
          <a:noFill/>
          <a:ln w="9525">
            <a:noFill/>
            <a:miter lim="800000"/>
            <a:headEnd/>
            <a:tailEnd/>
          </a:ln>
        </p:spPr>
        <p:txBody>
          <a:bodyPr>
            <a:spAutoFit/>
          </a:bodyPr>
          <a:lstStyle/>
          <a:p>
            <a:r>
              <a:rPr lang="en-US" altLang="zh-TW" sz="3600">
                <a:solidFill>
                  <a:srgbClr val="595959"/>
                </a:solidFill>
                <a:latin typeface="微軟正黑體" pitchFamily="34" charset="-120"/>
                <a:ea typeface="微軟正黑體" pitchFamily="34" charset="-120"/>
              </a:rPr>
              <a:t>Noun Project</a:t>
            </a:r>
            <a:endParaRPr lang="zh-TW" altLang="en-US" sz="3600" b="1">
              <a:solidFill>
                <a:srgbClr val="595959"/>
              </a:solidFill>
              <a:latin typeface="微軟正黑體" pitchFamily="34" charset="-120"/>
              <a:ea typeface="微軟正黑體" pitchFamily="34" charset="-120"/>
            </a:endParaRPr>
          </a:p>
        </p:txBody>
      </p:sp>
      <p:sp>
        <p:nvSpPr>
          <p:cNvPr id="299013" name="矩形 21"/>
          <p:cNvSpPr>
            <a:spLocks noChangeArrowheads="1"/>
          </p:cNvSpPr>
          <p:nvPr/>
        </p:nvSpPr>
        <p:spPr bwMode="auto">
          <a:xfrm>
            <a:off x="1362831" y="1433513"/>
            <a:ext cx="2151062" cy="1108075"/>
          </a:xfrm>
          <a:prstGeom prst="rect">
            <a:avLst/>
          </a:prstGeom>
          <a:noFill/>
          <a:ln w="9525">
            <a:noFill/>
            <a:miter lim="800000"/>
            <a:headEnd/>
            <a:tailEnd/>
          </a:ln>
        </p:spPr>
        <p:txBody>
          <a:bodyPr>
            <a:spAutoFit/>
          </a:bodyPr>
          <a:lstStyle/>
          <a:p>
            <a:r>
              <a:rPr lang="en-US" altLang="zh-TW" sz="6600" b="1" dirty="0">
                <a:solidFill>
                  <a:srgbClr val="595959"/>
                </a:solidFill>
                <a:latin typeface="Microsoft YaHei" panose="020B0503020204020204" pitchFamily="34" charset="-122"/>
                <a:ea typeface="Microsoft YaHei" panose="020B0503020204020204" pitchFamily="34" charset="-122"/>
              </a:rPr>
              <a:t>Icon</a:t>
            </a:r>
            <a:endParaRPr lang="en-US" altLang="zh-TW" sz="8000" b="1" dirty="0">
              <a:solidFill>
                <a:srgbClr val="595959"/>
              </a:solidFill>
              <a:latin typeface="Microsoft YaHei" panose="020B0503020204020204" pitchFamily="34" charset="-122"/>
              <a:ea typeface="Microsoft YaHei" panose="020B0503020204020204" pitchFamily="34" charset="-122"/>
            </a:endParaRPr>
          </a:p>
        </p:txBody>
      </p:sp>
      <p:sp>
        <p:nvSpPr>
          <p:cNvPr id="299014" name="矩形 29"/>
          <p:cNvSpPr>
            <a:spLocks noChangeArrowheads="1"/>
          </p:cNvSpPr>
          <p:nvPr/>
        </p:nvSpPr>
        <p:spPr bwMode="auto">
          <a:xfrm>
            <a:off x="1362831" y="3189288"/>
            <a:ext cx="2151062" cy="1200150"/>
          </a:xfrm>
          <a:prstGeom prst="rect">
            <a:avLst/>
          </a:prstGeom>
          <a:noFill/>
          <a:ln w="9525">
            <a:noFill/>
            <a:miter lim="800000"/>
            <a:headEnd/>
            <a:tailEnd/>
          </a:ln>
        </p:spPr>
        <p:txBody>
          <a:bodyPr>
            <a:spAutoFit/>
          </a:bodyPr>
          <a:lstStyle/>
          <a:p>
            <a:r>
              <a:rPr lang="zh-TW" altLang="en-US" sz="7200" b="1">
                <a:solidFill>
                  <a:srgbClr val="DA4111"/>
                </a:solidFill>
                <a:latin typeface="Microsoft YaHei" panose="020B0503020204020204" pitchFamily="34" charset="-122"/>
                <a:ea typeface="Microsoft YaHei" panose="020B0503020204020204" pitchFamily="34" charset="-122"/>
              </a:rPr>
              <a:t>模板</a:t>
            </a:r>
            <a:endParaRPr lang="en-US" altLang="zh-TW" sz="7200" b="1">
              <a:solidFill>
                <a:srgbClr val="DA4111"/>
              </a:solidFill>
              <a:latin typeface="Microsoft YaHei" panose="020B0503020204020204" pitchFamily="34" charset="-122"/>
              <a:ea typeface="Microsoft YaHei" panose="020B0503020204020204" pitchFamily="34" charset="-122"/>
            </a:endParaRPr>
          </a:p>
        </p:txBody>
      </p:sp>
      <p:sp>
        <p:nvSpPr>
          <p:cNvPr id="299015" name="矩形 30"/>
          <p:cNvSpPr>
            <a:spLocks noChangeArrowheads="1"/>
          </p:cNvSpPr>
          <p:nvPr/>
        </p:nvSpPr>
        <p:spPr bwMode="auto">
          <a:xfrm>
            <a:off x="1362831" y="4989513"/>
            <a:ext cx="2151062" cy="1200150"/>
          </a:xfrm>
          <a:prstGeom prst="rect">
            <a:avLst/>
          </a:prstGeom>
          <a:noFill/>
          <a:ln w="9525">
            <a:noFill/>
            <a:miter lim="800000"/>
            <a:headEnd/>
            <a:tailEnd/>
          </a:ln>
        </p:spPr>
        <p:txBody>
          <a:bodyPr>
            <a:spAutoFit/>
          </a:bodyPr>
          <a:lstStyle/>
          <a:p>
            <a:r>
              <a:rPr lang="zh-TW" altLang="en-US" sz="7200" b="1" dirty="0">
                <a:solidFill>
                  <a:srgbClr val="2F7EAA"/>
                </a:solidFill>
                <a:latin typeface="Microsoft YaHei" panose="020B0503020204020204" pitchFamily="34" charset="-122"/>
                <a:ea typeface="Microsoft YaHei" panose="020B0503020204020204" pitchFamily="34" charset="-122"/>
              </a:rPr>
              <a:t>設計</a:t>
            </a:r>
            <a:endParaRPr lang="en-US" altLang="zh-TW" sz="7200" b="1" dirty="0">
              <a:solidFill>
                <a:srgbClr val="2F7EAA"/>
              </a:solidFill>
              <a:latin typeface="Microsoft YaHei" panose="020B0503020204020204" pitchFamily="34" charset="-122"/>
              <a:ea typeface="Microsoft YaHei" panose="020B0503020204020204" pitchFamily="34" charset="-122"/>
            </a:endParaRPr>
          </a:p>
        </p:txBody>
      </p:sp>
      <p:sp>
        <p:nvSpPr>
          <p:cNvPr id="299016" name="矩形 32"/>
          <p:cNvSpPr>
            <a:spLocks noChangeArrowheads="1"/>
          </p:cNvSpPr>
          <p:nvPr/>
        </p:nvSpPr>
        <p:spPr bwMode="auto">
          <a:xfrm>
            <a:off x="3779890" y="3068638"/>
            <a:ext cx="2808288" cy="646112"/>
          </a:xfrm>
          <a:prstGeom prst="rect">
            <a:avLst/>
          </a:prstGeom>
          <a:noFill/>
          <a:ln w="9525">
            <a:noFill/>
            <a:miter lim="800000"/>
            <a:headEnd/>
            <a:tailEnd/>
          </a:ln>
        </p:spPr>
        <p:txBody>
          <a:bodyPr>
            <a:spAutoFit/>
          </a:bodyPr>
          <a:lstStyle/>
          <a:p>
            <a:r>
              <a:rPr lang="zh-TW" altLang="en-US" sz="3600">
                <a:solidFill>
                  <a:srgbClr val="DA4111"/>
                </a:solidFill>
                <a:latin typeface="微軟正黑體" pitchFamily="34" charset="-120"/>
                <a:ea typeface="微軟正黑體" pitchFamily="34" charset="-120"/>
              </a:rPr>
              <a:t>商業簡報網</a:t>
            </a:r>
            <a:endParaRPr lang="zh-TW" altLang="en-US" sz="3600" b="1">
              <a:solidFill>
                <a:srgbClr val="DA4111"/>
              </a:solidFill>
              <a:latin typeface="微軟正黑體" pitchFamily="34" charset="-120"/>
              <a:ea typeface="微軟正黑體" pitchFamily="34" charset="-120"/>
            </a:endParaRPr>
          </a:p>
        </p:txBody>
      </p:sp>
      <p:sp>
        <p:nvSpPr>
          <p:cNvPr id="299017" name="矩形 33"/>
          <p:cNvSpPr>
            <a:spLocks noChangeArrowheads="1"/>
          </p:cNvSpPr>
          <p:nvPr/>
        </p:nvSpPr>
        <p:spPr bwMode="auto">
          <a:xfrm>
            <a:off x="3779890" y="3862388"/>
            <a:ext cx="3249613" cy="646112"/>
          </a:xfrm>
          <a:prstGeom prst="rect">
            <a:avLst/>
          </a:prstGeom>
          <a:noFill/>
          <a:ln w="9525">
            <a:noFill/>
            <a:miter lim="800000"/>
            <a:headEnd/>
            <a:tailEnd/>
          </a:ln>
        </p:spPr>
        <p:txBody>
          <a:bodyPr>
            <a:spAutoFit/>
          </a:bodyPr>
          <a:lstStyle/>
          <a:p>
            <a:r>
              <a:rPr lang="en-US" altLang="zh-TW" sz="3600">
                <a:solidFill>
                  <a:srgbClr val="DA4111"/>
                </a:solidFill>
                <a:latin typeface="微軟正黑體" pitchFamily="34" charset="-120"/>
                <a:ea typeface="微軟正黑體" pitchFamily="34" charset="-120"/>
              </a:rPr>
              <a:t>OfficePLUS.cn</a:t>
            </a:r>
            <a:endParaRPr lang="zh-TW" altLang="en-US" sz="3600" b="1">
              <a:solidFill>
                <a:srgbClr val="DA4111"/>
              </a:solidFill>
              <a:latin typeface="微軟正黑體" pitchFamily="34" charset="-120"/>
              <a:ea typeface="微軟正黑體" pitchFamily="34" charset="-120"/>
            </a:endParaRPr>
          </a:p>
        </p:txBody>
      </p:sp>
      <p:sp>
        <p:nvSpPr>
          <p:cNvPr id="299018" name="矩形 35"/>
          <p:cNvSpPr>
            <a:spLocks noChangeArrowheads="1"/>
          </p:cNvSpPr>
          <p:nvPr/>
        </p:nvSpPr>
        <p:spPr bwMode="auto">
          <a:xfrm>
            <a:off x="3779890" y="4868863"/>
            <a:ext cx="2808288" cy="646112"/>
          </a:xfrm>
          <a:prstGeom prst="rect">
            <a:avLst/>
          </a:prstGeom>
          <a:noFill/>
          <a:ln w="9525">
            <a:noFill/>
            <a:miter lim="800000"/>
            <a:headEnd/>
            <a:tailEnd/>
          </a:ln>
        </p:spPr>
        <p:txBody>
          <a:bodyPr>
            <a:spAutoFit/>
          </a:bodyPr>
          <a:lstStyle/>
          <a:p>
            <a:r>
              <a:rPr lang="en-US" altLang="zh-TW" sz="3600">
                <a:solidFill>
                  <a:srgbClr val="2F7EAA"/>
                </a:solidFill>
                <a:latin typeface="微軟正黑體" pitchFamily="34" charset="-120"/>
                <a:ea typeface="微軟正黑體" pitchFamily="34" charset="-120"/>
              </a:rPr>
              <a:t>SlideShare</a:t>
            </a:r>
            <a:endParaRPr lang="zh-TW" altLang="en-US" sz="3600">
              <a:solidFill>
                <a:srgbClr val="2F7EAA"/>
              </a:solidFill>
              <a:latin typeface="微軟正黑體" pitchFamily="34" charset="-120"/>
              <a:ea typeface="微軟正黑體" pitchFamily="34" charset="-120"/>
            </a:endParaRPr>
          </a:p>
        </p:txBody>
      </p:sp>
      <p:sp>
        <p:nvSpPr>
          <p:cNvPr id="299019" name="矩形 36"/>
          <p:cNvSpPr>
            <a:spLocks noChangeArrowheads="1"/>
          </p:cNvSpPr>
          <p:nvPr/>
        </p:nvSpPr>
        <p:spPr bwMode="auto">
          <a:xfrm>
            <a:off x="3779890" y="5662613"/>
            <a:ext cx="3249613" cy="646112"/>
          </a:xfrm>
          <a:prstGeom prst="rect">
            <a:avLst/>
          </a:prstGeom>
          <a:noFill/>
          <a:ln w="9525">
            <a:noFill/>
            <a:miter lim="800000"/>
            <a:headEnd/>
            <a:tailEnd/>
          </a:ln>
        </p:spPr>
        <p:txBody>
          <a:bodyPr>
            <a:spAutoFit/>
          </a:bodyPr>
          <a:lstStyle/>
          <a:p>
            <a:r>
              <a:rPr lang="en-US" altLang="zh-TW" sz="3600">
                <a:solidFill>
                  <a:srgbClr val="2F7EAA"/>
                </a:solidFill>
                <a:latin typeface="微軟正黑體" pitchFamily="34" charset="-120"/>
                <a:ea typeface="微軟正黑體" pitchFamily="34" charset="-120"/>
              </a:rPr>
              <a:t>Adobe Color</a:t>
            </a:r>
            <a:endParaRPr lang="zh-TW" altLang="en-US" sz="3600">
              <a:solidFill>
                <a:srgbClr val="2F7EAA"/>
              </a:solidFill>
              <a:latin typeface="微軟正黑體" pitchFamily="34" charset="-120"/>
              <a:ea typeface="微軟正黑體" pitchFamily="34" charset="-120"/>
            </a:endParaRPr>
          </a:p>
        </p:txBody>
      </p:sp>
      <p:sp>
        <p:nvSpPr>
          <p:cNvPr id="299023" name="矩形 28"/>
          <p:cNvSpPr>
            <a:spLocks noChangeArrowheads="1"/>
          </p:cNvSpPr>
          <p:nvPr/>
        </p:nvSpPr>
        <p:spPr bwMode="auto">
          <a:xfrm>
            <a:off x="-180975" y="-134938"/>
            <a:ext cx="3960813" cy="1200151"/>
          </a:xfrm>
          <a:prstGeom prst="rect">
            <a:avLst/>
          </a:prstGeom>
          <a:noFill/>
          <a:ln w="9525">
            <a:noFill/>
            <a:miter lim="800000"/>
            <a:headEnd/>
            <a:tailEnd/>
          </a:ln>
        </p:spPr>
        <p:txBody>
          <a:bodyPr>
            <a:spAutoFit/>
          </a:bodyPr>
          <a:lstStyle/>
          <a:p>
            <a:pPr algn="ctr"/>
            <a:r>
              <a:rPr lang="zh-TW" altLang="en-US" sz="7200" dirty="0">
                <a:solidFill>
                  <a:srgbClr val="A6A6A6"/>
                </a:solidFill>
                <a:latin typeface="微軟正黑體 Light" charset="-120"/>
                <a:ea typeface="微軟正黑體 Light" charset="-120"/>
                <a:cs typeface="Malgun Gothic Semilight"/>
              </a:rPr>
              <a:t>素材分享</a:t>
            </a:r>
          </a:p>
        </p:txBody>
      </p:sp>
      <p:sp>
        <p:nvSpPr>
          <p:cNvPr id="2" name="矩形 1"/>
          <p:cNvSpPr/>
          <p:nvPr/>
        </p:nvSpPr>
        <p:spPr>
          <a:xfrm>
            <a:off x="4365678" y="5300663"/>
            <a:ext cx="3052762" cy="369887"/>
          </a:xfrm>
          <a:prstGeom prst="rect">
            <a:avLst/>
          </a:prstGeom>
        </p:spPr>
        <p:txBody>
          <a:bodyPr wrap="none">
            <a:spAutoFit/>
          </a:bodyPr>
          <a:lstStyle/>
          <a:p>
            <a:pPr>
              <a:defRPr/>
            </a:pPr>
            <a:r>
              <a:rPr lang="zh-TW" altLang="en-US" dirty="0">
                <a:solidFill>
                  <a:schemeClr val="bg1">
                    <a:lumMod val="75000"/>
                  </a:schemeClr>
                </a:solidFill>
                <a:latin typeface="微軟正黑體" panose="020B0604030504040204" pitchFamily="34" charset="-120"/>
                <a:ea typeface="微軟正黑體" panose="020B0604030504040204" pitchFamily="34" charset="-120"/>
              </a:rPr>
              <a:t>http://www.slideshare.net/</a:t>
            </a:r>
          </a:p>
        </p:txBody>
      </p:sp>
      <p:sp>
        <p:nvSpPr>
          <p:cNvPr id="5" name="矩形 4"/>
          <p:cNvSpPr/>
          <p:nvPr/>
        </p:nvSpPr>
        <p:spPr>
          <a:xfrm>
            <a:off x="4365678" y="4283075"/>
            <a:ext cx="2920158" cy="369332"/>
          </a:xfrm>
          <a:prstGeom prst="rect">
            <a:avLst/>
          </a:prstGeom>
        </p:spPr>
        <p:txBody>
          <a:bodyPr wrap="none">
            <a:spAutoFit/>
          </a:bodyPr>
          <a:lstStyle/>
          <a:p>
            <a:pPr>
              <a:defRPr/>
            </a:pPr>
            <a:r>
              <a:rPr lang="en-US" altLang="zh-TW" sz="1800" dirty="0">
                <a:solidFill>
                  <a:schemeClr val="bg1">
                    <a:lumMod val="75000"/>
                  </a:schemeClr>
                </a:solidFill>
                <a:latin typeface="微軟正黑體" panose="020B0604030504040204" pitchFamily="34" charset="-120"/>
                <a:ea typeface="微軟正黑體" panose="020B0604030504040204" pitchFamily="34" charset="-120"/>
              </a:rPr>
              <a:t>http://www.officeplus.cn/</a:t>
            </a:r>
            <a:endParaRPr lang="zh-TW" altLang="en-US" sz="1800" dirty="0">
              <a:solidFill>
                <a:schemeClr val="bg1">
                  <a:lumMod val="75000"/>
                </a:schemeClr>
              </a:solidFill>
              <a:latin typeface="微軟正黑體" panose="020B0604030504040204" pitchFamily="34" charset="-120"/>
              <a:ea typeface="微軟正黑體" panose="020B0604030504040204" pitchFamily="34" charset="-120"/>
            </a:endParaRPr>
          </a:p>
        </p:txBody>
      </p:sp>
      <p:sp>
        <p:nvSpPr>
          <p:cNvPr id="6" name="矩形 5"/>
          <p:cNvSpPr/>
          <p:nvPr/>
        </p:nvSpPr>
        <p:spPr>
          <a:xfrm>
            <a:off x="4365678" y="3527425"/>
            <a:ext cx="2973387" cy="368300"/>
          </a:xfrm>
          <a:prstGeom prst="rect">
            <a:avLst/>
          </a:prstGeom>
        </p:spPr>
        <p:txBody>
          <a:bodyPr wrap="none">
            <a:spAutoFit/>
          </a:bodyPr>
          <a:lstStyle/>
          <a:p>
            <a:pPr>
              <a:defRPr/>
            </a:pPr>
            <a:r>
              <a:rPr lang="zh-TW" altLang="en-US" dirty="0">
                <a:solidFill>
                  <a:schemeClr val="bg1">
                    <a:lumMod val="75000"/>
                  </a:schemeClr>
                </a:solidFill>
                <a:latin typeface="微軟正黑體" panose="020B0604030504040204" pitchFamily="34" charset="-120"/>
                <a:ea typeface="微軟正黑體" panose="020B0604030504040204" pitchFamily="34" charset="-120"/>
              </a:rPr>
              <a:t>http://www.pook.com.tw/</a:t>
            </a:r>
          </a:p>
        </p:txBody>
      </p:sp>
      <p:sp>
        <p:nvSpPr>
          <p:cNvPr id="7" name="矩形 6"/>
          <p:cNvSpPr/>
          <p:nvPr/>
        </p:nvSpPr>
        <p:spPr>
          <a:xfrm>
            <a:off x="4365678" y="1700213"/>
            <a:ext cx="3298825" cy="369887"/>
          </a:xfrm>
          <a:prstGeom prst="rect">
            <a:avLst/>
          </a:prstGeom>
        </p:spPr>
        <p:txBody>
          <a:bodyPr wrap="none">
            <a:spAutoFit/>
          </a:bodyPr>
          <a:lstStyle/>
          <a:p>
            <a:pPr>
              <a:defRPr/>
            </a:pPr>
            <a:r>
              <a:rPr lang="zh-TW" altLang="en-US" dirty="0">
                <a:solidFill>
                  <a:schemeClr val="bg1">
                    <a:lumMod val="75000"/>
                  </a:schemeClr>
                </a:solidFill>
                <a:latin typeface="微軟正黑體" panose="020B0604030504040204" pitchFamily="34" charset="-120"/>
                <a:ea typeface="微軟正黑體" panose="020B0604030504040204" pitchFamily="34" charset="-120"/>
              </a:rPr>
              <a:t>https://thenounproject.com/</a:t>
            </a:r>
          </a:p>
        </p:txBody>
      </p:sp>
      <p:sp>
        <p:nvSpPr>
          <p:cNvPr id="299028" name="矩形 42"/>
          <p:cNvSpPr>
            <a:spLocks noChangeArrowheads="1"/>
          </p:cNvSpPr>
          <p:nvPr/>
        </p:nvSpPr>
        <p:spPr bwMode="auto">
          <a:xfrm>
            <a:off x="3779890" y="2060575"/>
            <a:ext cx="4752975" cy="646113"/>
          </a:xfrm>
          <a:prstGeom prst="rect">
            <a:avLst/>
          </a:prstGeom>
          <a:noFill/>
          <a:ln w="9525">
            <a:noFill/>
            <a:miter lim="800000"/>
            <a:headEnd/>
            <a:tailEnd/>
          </a:ln>
        </p:spPr>
        <p:txBody>
          <a:bodyPr>
            <a:spAutoFit/>
          </a:bodyPr>
          <a:lstStyle/>
          <a:p>
            <a:r>
              <a:rPr lang="en-US" altLang="zh-TW" sz="3600">
                <a:solidFill>
                  <a:srgbClr val="595959"/>
                </a:solidFill>
                <a:latin typeface="微軟正黑體" pitchFamily="34" charset="-120"/>
                <a:ea typeface="微軟正黑體" pitchFamily="34" charset="-120"/>
              </a:rPr>
              <a:t>Flat Icon</a:t>
            </a:r>
            <a:endParaRPr lang="zh-TW" altLang="en-US" sz="3600">
              <a:solidFill>
                <a:srgbClr val="595959"/>
              </a:solidFill>
              <a:latin typeface="微軟正黑體" pitchFamily="34" charset="-120"/>
              <a:ea typeface="微軟正黑體" pitchFamily="34" charset="-120"/>
            </a:endParaRPr>
          </a:p>
        </p:txBody>
      </p:sp>
      <p:sp>
        <p:nvSpPr>
          <p:cNvPr id="8" name="矩形 7"/>
          <p:cNvSpPr/>
          <p:nvPr/>
        </p:nvSpPr>
        <p:spPr>
          <a:xfrm>
            <a:off x="4365678" y="2492375"/>
            <a:ext cx="2894012" cy="369888"/>
          </a:xfrm>
          <a:prstGeom prst="rect">
            <a:avLst/>
          </a:prstGeom>
        </p:spPr>
        <p:txBody>
          <a:bodyPr wrap="none">
            <a:spAutoFit/>
          </a:bodyPr>
          <a:lstStyle/>
          <a:p>
            <a:pPr>
              <a:defRPr/>
            </a:pPr>
            <a:r>
              <a:rPr lang="zh-TW" altLang="en-US" dirty="0">
                <a:solidFill>
                  <a:schemeClr val="bg1">
                    <a:lumMod val="75000"/>
                  </a:schemeClr>
                </a:solidFill>
                <a:latin typeface="微軟正黑體" panose="020B0604030504040204" pitchFamily="34" charset="-120"/>
                <a:ea typeface="微軟正黑體" panose="020B0604030504040204" pitchFamily="34" charset="-120"/>
              </a:rPr>
              <a:t>http://www.flaticon.com/</a:t>
            </a:r>
          </a:p>
        </p:txBody>
      </p:sp>
      <p:sp>
        <p:nvSpPr>
          <p:cNvPr id="9" name="矩形 8"/>
          <p:cNvSpPr/>
          <p:nvPr/>
        </p:nvSpPr>
        <p:spPr>
          <a:xfrm>
            <a:off x="4365678" y="6092825"/>
            <a:ext cx="4047968" cy="369332"/>
          </a:xfrm>
          <a:prstGeom prst="rect">
            <a:avLst/>
          </a:prstGeom>
        </p:spPr>
        <p:txBody>
          <a:bodyPr wrap="none">
            <a:spAutoFit/>
          </a:bodyPr>
          <a:lstStyle/>
          <a:p>
            <a:pPr>
              <a:defRPr/>
            </a:pPr>
            <a:r>
              <a:rPr lang="en-US" altLang="zh-TW" sz="1800" dirty="0">
                <a:solidFill>
                  <a:schemeClr val="bg1">
                    <a:lumMod val="75000"/>
                  </a:schemeClr>
                </a:solidFill>
                <a:latin typeface="微軟正黑體" panose="020B0604030504040204" pitchFamily="34" charset="-120"/>
                <a:ea typeface="微軟正黑體" panose="020B0604030504040204" pitchFamily="34" charset="-120"/>
              </a:rPr>
              <a:t>https://color.adobe.com/zh/explore</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16161D"/>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591A94A-2F32-4259-9BDC-82856C516F69}"/>
              </a:ext>
            </a:extLst>
          </p:cNvPr>
          <p:cNvPicPr>
            <a:picLocks noChangeAspect="1"/>
          </p:cNvPicPr>
          <p:nvPr/>
        </p:nvPicPr>
        <p:blipFill>
          <a:blip r:embed="rId2"/>
          <a:stretch>
            <a:fillRect/>
          </a:stretch>
        </p:blipFill>
        <p:spPr>
          <a:xfrm>
            <a:off x="0" y="55359"/>
            <a:ext cx="9144000" cy="6747282"/>
          </a:xfrm>
          <a:prstGeom prst="rect">
            <a:avLst/>
          </a:prstGeom>
        </p:spPr>
      </p:pic>
      <p:sp>
        <p:nvSpPr>
          <p:cNvPr id="9" name="矩形 8"/>
          <p:cNvSpPr/>
          <p:nvPr/>
        </p:nvSpPr>
        <p:spPr>
          <a:xfrm>
            <a:off x="5724161" y="5301260"/>
            <a:ext cx="3419840" cy="98066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300035" name="文字方塊 6"/>
          <p:cNvSpPr txBox="1">
            <a:spLocks noChangeArrowheads="1"/>
          </p:cNvSpPr>
          <p:nvPr/>
        </p:nvSpPr>
        <p:spPr bwMode="auto">
          <a:xfrm>
            <a:off x="5880539" y="5379047"/>
            <a:ext cx="2669598" cy="504825"/>
          </a:xfrm>
          <a:prstGeom prst="rect">
            <a:avLst/>
          </a:prstGeom>
          <a:noFill/>
          <a:ln w="9525">
            <a:noFill/>
            <a:miter lim="800000"/>
            <a:headEnd/>
            <a:tailEnd/>
          </a:ln>
        </p:spPr>
        <p:txBody>
          <a:bodyPr wrap="none" lIns="0" tIns="0" rIns="0" bIns="0" anchor="ctr"/>
          <a:lstStyle/>
          <a:p>
            <a:r>
              <a:rPr lang="en-US" altLang="zh-TW" sz="2400" b="1">
                <a:solidFill>
                  <a:schemeClr val="bg1"/>
                </a:solidFill>
                <a:latin typeface="微軟正黑體" pitchFamily="34" charset="-120"/>
                <a:ea typeface="微軟正黑體" pitchFamily="34" charset="-120"/>
              </a:rPr>
              <a:t>Noun Project</a:t>
            </a:r>
            <a:endParaRPr lang="zh-TW" altLang="en-US" sz="2400" b="1">
              <a:solidFill>
                <a:schemeClr val="bg1"/>
              </a:solidFill>
              <a:latin typeface="微軟正黑體" pitchFamily="34" charset="-120"/>
              <a:ea typeface="微軟正黑體" pitchFamily="34" charset="-120"/>
            </a:endParaRPr>
          </a:p>
        </p:txBody>
      </p:sp>
      <p:sp>
        <p:nvSpPr>
          <p:cNvPr id="10" name="矩形 9"/>
          <p:cNvSpPr/>
          <p:nvPr/>
        </p:nvSpPr>
        <p:spPr>
          <a:xfrm>
            <a:off x="5809797" y="5807672"/>
            <a:ext cx="3062404" cy="307975"/>
          </a:xfrm>
          <a:prstGeom prst="rect">
            <a:avLst/>
          </a:prstGeom>
        </p:spPr>
        <p:txBody>
          <a:bodyPr wrap="none">
            <a:spAutoFit/>
          </a:bodyPr>
          <a:lstStyle/>
          <a:p>
            <a:pP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https://thenounproject.com/</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C56D295-816B-46CD-ADD7-5798493DC02B}"/>
              </a:ext>
            </a:extLst>
          </p:cNvPr>
          <p:cNvPicPr>
            <a:picLocks noChangeAspect="1"/>
          </p:cNvPicPr>
          <p:nvPr/>
        </p:nvPicPr>
        <p:blipFill>
          <a:blip r:embed="rId2"/>
          <a:stretch>
            <a:fillRect/>
          </a:stretch>
        </p:blipFill>
        <p:spPr>
          <a:xfrm>
            <a:off x="0" y="0"/>
            <a:ext cx="9144000" cy="6747282"/>
          </a:xfrm>
          <a:prstGeom prst="rect">
            <a:avLst/>
          </a:prstGeom>
        </p:spPr>
      </p:pic>
      <p:sp>
        <p:nvSpPr>
          <p:cNvPr id="11" name="矩形 10">
            <a:extLst>
              <a:ext uri="{FF2B5EF4-FFF2-40B4-BE49-F238E27FC236}">
                <a16:creationId xmlns:a16="http://schemas.microsoft.com/office/drawing/2014/main" id="{D097B987-D4D8-447C-AD3A-355CBD6921D3}"/>
              </a:ext>
            </a:extLst>
          </p:cNvPr>
          <p:cNvSpPr/>
          <p:nvPr/>
        </p:nvSpPr>
        <p:spPr>
          <a:xfrm>
            <a:off x="5724161" y="5301260"/>
            <a:ext cx="3419840" cy="98066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12" name="文字方塊 6">
            <a:extLst>
              <a:ext uri="{FF2B5EF4-FFF2-40B4-BE49-F238E27FC236}">
                <a16:creationId xmlns:a16="http://schemas.microsoft.com/office/drawing/2014/main" id="{3CF97893-1D63-4260-9D2C-B1CCEC6972ED}"/>
              </a:ext>
            </a:extLst>
          </p:cNvPr>
          <p:cNvSpPr txBox="1">
            <a:spLocks noChangeArrowheads="1"/>
          </p:cNvSpPr>
          <p:nvPr/>
        </p:nvSpPr>
        <p:spPr bwMode="auto">
          <a:xfrm>
            <a:off x="5880539" y="5379047"/>
            <a:ext cx="2669598" cy="504825"/>
          </a:xfrm>
          <a:prstGeom prst="rect">
            <a:avLst/>
          </a:prstGeom>
          <a:noFill/>
          <a:ln w="9525">
            <a:noFill/>
            <a:miter lim="800000"/>
            <a:headEnd/>
            <a:tailEnd/>
          </a:ln>
        </p:spPr>
        <p:txBody>
          <a:bodyPr wrap="none" lIns="0" tIns="0" rIns="0" bIns="0" anchor="ctr"/>
          <a:lstStyle/>
          <a:p>
            <a:r>
              <a:rPr lang="en-US" altLang="zh-TW" sz="2400" b="1" dirty="0" err="1">
                <a:solidFill>
                  <a:schemeClr val="bg1"/>
                </a:solidFill>
                <a:latin typeface="微軟正黑體" pitchFamily="34" charset="-120"/>
                <a:ea typeface="微軟正黑體" pitchFamily="34" charset="-120"/>
              </a:rPr>
              <a:t>flaticon</a:t>
            </a:r>
            <a:endParaRPr lang="zh-TW" altLang="en-US" sz="2400" b="1" dirty="0">
              <a:solidFill>
                <a:schemeClr val="bg1"/>
              </a:solidFill>
              <a:latin typeface="微軟正黑體" pitchFamily="34" charset="-120"/>
              <a:ea typeface="微軟正黑體" pitchFamily="34" charset="-120"/>
            </a:endParaRPr>
          </a:p>
        </p:txBody>
      </p:sp>
      <p:sp>
        <p:nvSpPr>
          <p:cNvPr id="13" name="矩形 12">
            <a:extLst>
              <a:ext uri="{FF2B5EF4-FFF2-40B4-BE49-F238E27FC236}">
                <a16:creationId xmlns:a16="http://schemas.microsoft.com/office/drawing/2014/main" id="{36D42B69-9558-4552-884A-15F6B83B5655}"/>
              </a:ext>
            </a:extLst>
          </p:cNvPr>
          <p:cNvSpPr/>
          <p:nvPr/>
        </p:nvSpPr>
        <p:spPr>
          <a:xfrm>
            <a:off x="5809797" y="5807672"/>
            <a:ext cx="2379177" cy="307777"/>
          </a:xfrm>
          <a:prstGeom prst="rect">
            <a:avLst/>
          </a:prstGeom>
        </p:spPr>
        <p:txBody>
          <a:bodyPr wrap="none">
            <a:spAutoFit/>
          </a:bodyPr>
          <a:lstStyle/>
          <a:p>
            <a:pPr>
              <a:defRPr/>
            </a:pP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https://www.flaticon.com/</a:t>
            </a:r>
            <a:endParaRPr lang="zh-TW" altLang="en-US" sz="1400" dirty="0">
              <a:solidFill>
                <a:schemeClr val="bg1">
                  <a:lumMod val="75000"/>
                </a:schemeClr>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CD8A873F-B175-45CC-9F92-1D4AFFCDDAC2}"/>
              </a:ext>
            </a:extLst>
          </p:cNvPr>
          <p:cNvPicPr>
            <a:picLocks noChangeAspect="1"/>
          </p:cNvPicPr>
          <p:nvPr/>
        </p:nvPicPr>
        <p:blipFill>
          <a:blip r:embed="rId2"/>
          <a:stretch>
            <a:fillRect/>
          </a:stretch>
        </p:blipFill>
        <p:spPr>
          <a:xfrm>
            <a:off x="0" y="55359"/>
            <a:ext cx="9144000" cy="6747282"/>
          </a:xfrm>
          <a:prstGeom prst="rect">
            <a:avLst/>
          </a:prstGeom>
        </p:spPr>
      </p:pic>
      <p:sp>
        <p:nvSpPr>
          <p:cNvPr id="11" name="矩形 10">
            <a:extLst>
              <a:ext uri="{FF2B5EF4-FFF2-40B4-BE49-F238E27FC236}">
                <a16:creationId xmlns:a16="http://schemas.microsoft.com/office/drawing/2014/main" id="{E1040D21-7C80-4372-BD28-6E9B0052C610}"/>
              </a:ext>
            </a:extLst>
          </p:cNvPr>
          <p:cNvSpPr/>
          <p:nvPr/>
        </p:nvSpPr>
        <p:spPr>
          <a:xfrm>
            <a:off x="5724161" y="5301260"/>
            <a:ext cx="3419840" cy="115216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12" name="文字方塊 6">
            <a:extLst>
              <a:ext uri="{FF2B5EF4-FFF2-40B4-BE49-F238E27FC236}">
                <a16:creationId xmlns:a16="http://schemas.microsoft.com/office/drawing/2014/main" id="{11B8B695-6006-4FE9-9430-C9916E4BEF48}"/>
              </a:ext>
            </a:extLst>
          </p:cNvPr>
          <p:cNvSpPr txBox="1">
            <a:spLocks noChangeArrowheads="1"/>
          </p:cNvSpPr>
          <p:nvPr/>
        </p:nvSpPr>
        <p:spPr bwMode="auto">
          <a:xfrm>
            <a:off x="5880539" y="5379047"/>
            <a:ext cx="2669598" cy="504825"/>
          </a:xfrm>
          <a:prstGeom prst="rect">
            <a:avLst/>
          </a:prstGeom>
          <a:noFill/>
          <a:ln w="9525">
            <a:noFill/>
            <a:miter lim="800000"/>
            <a:headEnd/>
            <a:tailEnd/>
          </a:ln>
        </p:spPr>
        <p:txBody>
          <a:bodyPr wrap="none" lIns="0" tIns="0" rIns="0" bIns="0" anchor="ctr"/>
          <a:lstStyle/>
          <a:p>
            <a:r>
              <a:rPr lang="zh-TW" altLang="en-US" sz="2400" b="1" dirty="0">
                <a:solidFill>
                  <a:schemeClr val="bg1"/>
                </a:solidFill>
                <a:latin typeface="微軟正黑體" pitchFamily="34" charset="-120"/>
                <a:ea typeface="微軟正黑體" pitchFamily="34" charset="-120"/>
              </a:rPr>
              <a:t>商業簡報網</a:t>
            </a:r>
          </a:p>
        </p:txBody>
      </p:sp>
      <p:sp>
        <p:nvSpPr>
          <p:cNvPr id="13" name="矩形 12">
            <a:extLst>
              <a:ext uri="{FF2B5EF4-FFF2-40B4-BE49-F238E27FC236}">
                <a16:creationId xmlns:a16="http://schemas.microsoft.com/office/drawing/2014/main" id="{315E75F1-7C5E-4C32-BAAC-86E9EBEBED5A}"/>
              </a:ext>
            </a:extLst>
          </p:cNvPr>
          <p:cNvSpPr/>
          <p:nvPr/>
        </p:nvSpPr>
        <p:spPr>
          <a:xfrm>
            <a:off x="5809798" y="5807672"/>
            <a:ext cx="3226822" cy="523220"/>
          </a:xfrm>
          <a:prstGeom prst="rect">
            <a:avLst/>
          </a:prstGeom>
        </p:spPr>
        <p:txBody>
          <a:bodyPr wrap="square">
            <a:spAutoFit/>
          </a:bodyPr>
          <a:lstStyle/>
          <a:p>
            <a:pPr>
              <a:defRPr/>
            </a:pP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https://www.pook.com.tw/presentationsample</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93ECF15-AD2A-42F5-B1B8-5D47C5D53F29}"/>
              </a:ext>
            </a:extLst>
          </p:cNvPr>
          <p:cNvPicPr>
            <a:picLocks noChangeAspect="1"/>
          </p:cNvPicPr>
          <p:nvPr/>
        </p:nvPicPr>
        <p:blipFill rotWithShape="1">
          <a:blip r:embed="rId2"/>
          <a:srcRect b="19296"/>
          <a:stretch/>
        </p:blipFill>
        <p:spPr>
          <a:xfrm>
            <a:off x="0" y="1412721"/>
            <a:ext cx="9144000" cy="5445280"/>
          </a:xfrm>
          <a:prstGeom prst="rect">
            <a:avLst/>
          </a:prstGeom>
        </p:spPr>
      </p:pic>
      <p:sp>
        <p:nvSpPr>
          <p:cNvPr id="12" name="矩形 11">
            <a:extLst>
              <a:ext uri="{FF2B5EF4-FFF2-40B4-BE49-F238E27FC236}">
                <a16:creationId xmlns:a16="http://schemas.microsoft.com/office/drawing/2014/main" id="{E2844C2A-2661-4BFD-B1FB-0FB22D056FB7}"/>
              </a:ext>
            </a:extLst>
          </p:cNvPr>
          <p:cNvSpPr/>
          <p:nvPr/>
        </p:nvSpPr>
        <p:spPr>
          <a:xfrm>
            <a:off x="5724161" y="5301260"/>
            <a:ext cx="3419840" cy="115216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pic>
        <p:nvPicPr>
          <p:cNvPr id="303105" name="圖片 1"/>
          <p:cNvPicPr>
            <a:picLocks noChangeAspect="1"/>
          </p:cNvPicPr>
          <p:nvPr/>
        </p:nvPicPr>
        <p:blipFill rotWithShape="1">
          <a:blip r:embed="rId3"/>
          <a:srcRect t="-1" b="79933"/>
          <a:stretch/>
        </p:blipFill>
        <p:spPr bwMode="auto">
          <a:xfrm>
            <a:off x="0" y="0"/>
            <a:ext cx="9144000" cy="1484730"/>
          </a:xfrm>
          <a:prstGeom prst="rect">
            <a:avLst/>
          </a:prstGeom>
          <a:noFill/>
          <a:ln w="9525">
            <a:noFill/>
            <a:miter lim="800000"/>
            <a:headEnd/>
            <a:tailEnd/>
          </a:ln>
        </p:spPr>
      </p:pic>
      <p:sp>
        <p:nvSpPr>
          <p:cNvPr id="9" name="文字方塊 6">
            <a:extLst>
              <a:ext uri="{FF2B5EF4-FFF2-40B4-BE49-F238E27FC236}">
                <a16:creationId xmlns:a16="http://schemas.microsoft.com/office/drawing/2014/main" id="{DCF46618-6CD6-42A6-92F8-77ECBD3228CC}"/>
              </a:ext>
            </a:extLst>
          </p:cNvPr>
          <p:cNvSpPr txBox="1">
            <a:spLocks noChangeArrowheads="1"/>
          </p:cNvSpPr>
          <p:nvPr/>
        </p:nvSpPr>
        <p:spPr bwMode="auto">
          <a:xfrm>
            <a:off x="5880539" y="5379047"/>
            <a:ext cx="2669598" cy="504825"/>
          </a:xfrm>
          <a:prstGeom prst="rect">
            <a:avLst/>
          </a:prstGeom>
          <a:noFill/>
          <a:ln w="9525">
            <a:noFill/>
            <a:miter lim="800000"/>
            <a:headEnd/>
            <a:tailEnd/>
          </a:ln>
        </p:spPr>
        <p:txBody>
          <a:bodyPr wrap="none" lIns="0" tIns="0" rIns="0" bIns="0" anchor="ctr"/>
          <a:lstStyle/>
          <a:p>
            <a:r>
              <a:rPr lang="en-US" altLang="zh-TW" sz="2400" b="1" dirty="0">
                <a:solidFill>
                  <a:schemeClr val="bg1"/>
                </a:solidFill>
                <a:latin typeface="微軟正黑體" pitchFamily="34" charset="-120"/>
                <a:ea typeface="微軟正黑體" pitchFamily="34" charset="-120"/>
              </a:rPr>
              <a:t>OfficePLUS.cn</a:t>
            </a:r>
            <a:endParaRPr lang="zh-TW" altLang="en-US" sz="2400" b="1" dirty="0">
              <a:solidFill>
                <a:schemeClr val="bg1"/>
              </a:solidFill>
              <a:latin typeface="微軟正黑體" pitchFamily="34" charset="-120"/>
              <a:ea typeface="微軟正黑體" pitchFamily="34" charset="-120"/>
            </a:endParaRPr>
          </a:p>
        </p:txBody>
      </p:sp>
      <p:sp>
        <p:nvSpPr>
          <p:cNvPr id="10" name="矩形 9">
            <a:extLst>
              <a:ext uri="{FF2B5EF4-FFF2-40B4-BE49-F238E27FC236}">
                <a16:creationId xmlns:a16="http://schemas.microsoft.com/office/drawing/2014/main" id="{138AB331-6503-4B6D-A940-A539C352E56E}"/>
              </a:ext>
            </a:extLst>
          </p:cNvPr>
          <p:cNvSpPr/>
          <p:nvPr/>
        </p:nvSpPr>
        <p:spPr>
          <a:xfrm>
            <a:off x="5809797" y="5807672"/>
            <a:ext cx="3154813" cy="523220"/>
          </a:xfrm>
          <a:prstGeom prst="rect">
            <a:avLst/>
          </a:prstGeom>
        </p:spPr>
        <p:txBody>
          <a:bodyPr wrap="square">
            <a:spAutoFit/>
          </a:bodyPr>
          <a:lstStyle/>
          <a:p>
            <a:pPr>
              <a:defRPr/>
            </a:pP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http://www.officeplus.cn/List.shtml?cat=PPT</a:t>
            </a:r>
            <a:endParaRPr lang="zh-TW" altLang="en-US" sz="1400" dirty="0">
              <a:solidFill>
                <a:schemeClr val="bg1">
                  <a:lumMod val="75000"/>
                </a:schemeClr>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129"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矩形 5">
            <a:extLst>
              <a:ext uri="{FF2B5EF4-FFF2-40B4-BE49-F238E27FC236}">
                <a16:creationId xmlns:a16="http://schemas.microsoft.com/office/drawing/2014/main" id="{F6B0BAE6-4383-4F15-B23C-C6D31703333F}"/>
              </a:ext>
            </a:extLst>
          </p:cNvPr>
          <p:cNvSpPr/>
          <p:nvPr/>
        </p:nvSpPr>
        <p:spPr>
          <a:xfrm>
            <a:off x="5724161" y="5301260"/>
            <a:ext cx="3419840" cy="98066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7" name="文字方塊 6">
            <a:extLst>
              <a:ext uri="{FF2B5EF4-FFF2-40B4-BE49-F238E27FC236}">
                <a16:creationId xmlns:a16="http://schemas.microsoft.com/office/drawing/2014/main" id="{0247A71B-7F01-4436-8591-75DFA20BC98B}"/>
              </a:ext>
            </a:extLst>
          </p:cNvPr>
          <p:cNvSpPr txBox="1">
            <a:spLocks noChangeArrowheads="1"/>
          </p:cNvSpPr>
          <p:nvPr/>
        </p:nvSpPr>
        <p:spPr bwMode="auto">
          <a:xfrm>
            <a:off x="5880539" y="5379047"/>
            <a:ext cx="2669598" cy="504825"/>
          </a:xfrm>
          <a:prstGeom prst="rect">
            <a:avLst/>
          </a:prstGeom>
          <a:noFill/>
          <a:ln w="9525">
            <a:noFill/>
            <a:miter lim="800000"/>
            <a:headEnd/>
            <a:tailEnd/>
          </a:ln>
        </p:spPr>
        <p:txBody>
          <a:bodyPr wrap="none" lIns="0" tIns="0" rIns="0" bIns="0" anchor="ctr"/>
          <a:lstStyle/>
          <a:p>
            <a:r>
              <a:rPr lang="en-US" altLang="zh-TW" sz="2400" b="1" dirty="0">
                <a:solidFill>
                  <a:schemeClr val="bg1"/>
                </a:solidFill>
                <a:latin typeface="微軟正黑體" pitchFamily="34" charset="-120"/>
                <a:ea typeface="微軟正黑體" pitchFamily="34" charset="-120"/>
              </a:rPr>
              <a:t>SlideShare</a:t>
            </a:r>
            <a:endParaRPr lang="zh-TW" altLang="en-US" sz="2400" b="1" dirty="0">
              <a:solidFill>
                <a:schemeClr val="bg1"/>
              </a:solidFill>
              <a:latin typeface="微軟正黑體" pitchFamily="34" charset="-120"/>
              <a:ea typeface="微軟正黑體" pitchFamily="34" charset="-120"/>
            </a:endParaRPr>
          </a:p>
        </p:txBody>
      </p:sp>
      <p:sp>
        <p:nvSpPr>
          <p:cNvPr id="8" name="矩形 7">
            <a:extLst>
              <a:ext uri="{FF2B5EF4-FFF2-40B4-BE49-F238E27FC236}">
                <a16:creationId xmlns:a16="http://schemas.microsoft.com/office/drawing/2014/main" id="{2259014C-4D85-4591-81D2-9D29D977E0EA}"/>
              </a:ext>
            </a:extLst>
          </p:cNvPr>
          <p:cNvSpPr/>
          <p:nvPr/>
        </p:nvSpPr>
        <p:spPr>
          <a:xfrm>
            <a:off x="5809797" y="5807672"/>
            <a:ext cx="2418291" cy="307777"/>
          </a:xfrm>
          <a:prstGeom prst="rect">
            <a:avLst/>
          </a:prstGeom>
        </p:spPr>
        <p:txBody>
          <a:bodyPr wrap="none">
            <a:spAutoFit/>
          </a:bodyPr>
          <a:lstStyle/>
          <a:p>
            <a:pPr>
              <a:defRPr/>
            </a:pP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http://www.slideshare.net/</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CEF6100-7360-4D5A-A539-0CC10BBE11C3}"/>
              </a:ext>
            </a:extLst>
          </p:cNvPr>
          <p:cNvPicPr>
            <a:picLocks noChangeAspect="1"/>
          </p:cNvPicPr>
          <p:nvPr/>
        </p:nvPicPr>
        <p:blipFill>
          <a:blip r:embed="rId2"/>
          <a:stretch>
            <a:fillRect/>
          </a:stretch>
        </p:blipFill>
        <p:spPr>
          <a:xfrm>
            <a:off x="0" y="55359"/>
            <a:ext cx="9144000" cy="6747282"/>
          </a:xfrm>
          <a:prstGeom prst="rect">
            <a:avLst/>
          </a:prstGeom>
        </p:spPr>
      </p:pic>
      <p:sp>
        <p:nvSpPr>
          <p:cNvPr id="8" name="矩形 7">
            <a:extLst>
              <a:ext uri="{FF2B5EF4-FFF2-40B4-BE49-F238E27FC236}">
                <a16:creationId xmlns:a16="http://schemas.microsoft.com/office/drawing/2014/main" id="{94DA66F5-C93B-4AFE-8FBA-AD2FFC06C3D4}"/>
              </a:ext>
            </a:extLst>
          </p:cNvPr>
          <p:cNvSpPr/>
          <p:nvPr/>
        </p:nvSpPr>
        <p:spPr>
          <a:xfrm>
            <a:off x="5724161" y="5301260"/>
            <a:ext cx="3419840" cy="980660"/>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9" name="文字方塊 8">
            <a:extLst>
              <a:ext uri="{FF2B5EF4-FFF2-40B4-BE49-F238E27FC236}">
                <a16:creationId xmlns:a16="http://schemas.microsoft.com/office/drawing/2014/main" id="{D4A91FFF-4B08-43E6-98E5-4103F05CEC01}"/>
              </a:ext>
            </a:extLst>
          </p:cNvPr>
          <p:cNvSpPr txBox="1">
            <a:spLocks noChangeArrowheads="1"/>
          </p:cNvSpPr>
          <p:nvPr/>
        </p:nvSpPr>
        <p:spPr bwMode="auto">
          <a:xfrm>
            <a:off x="5880539" y="5379047"/>
            <a:ext cx="2669598" cy="504825"/>
          </a:xfrm>
          <a:prstGeom prst="rect">
            <a:avLst/>
          </a:prstGeom>
          <a:noFill/>
          <a:ln w="9525">
            <a:noFill/>
            <a:miter lim="800000"/>
            <a:headEnd/>
            <a:tailEnd/>
          </a:ln>
        </p:spPr>
        <p:txBody>
          <a:bodyPr wrap="none" lIns="0" tIns="0" rIns="0" bIns="0" anchor="ctr"/>
          <a:lstStyle/>
          <a:p>
            <a:r>
              <a:rPr lang="en-US" altLang="zh-TW" sz="2400" b="1" dirty="0">
                <a:solidFill>
                  <a:schemeClr val="bg1"/>
                </a:solidFill>
                <a:latin typeface="微軟正黑體" pitchFamily="34" charset="-120"/>
                <a:ea typeface="微軟正黑體" pitchFamily="34" charset="-120"/>
              </a:rPr>
              <a:t>Adobe Color</a:t>
            </a:r>
            <a:endParaRPr lang="zh-TW" altLang="en-US" sz="2400" b="1" dirty="0">
              <a:solidFill>
                <a:schemeClr val="bg1"/>
              </a:solidFill>
              <a:latin typeface="微軟正黑體" pitchFamily="34" charset="-120"/>
              <a:ea typeface="微軟正黑體" pitchFamily="34" charset="-120"/>
            </a:endParaRPr>
          </a:p>
        </p:txBody>
      </p:sp>
      <p:sp>
        <p:nvSpPr>
          <p:cNvPr id="10" name="矩形 9">
            <a:extLst>
              <a:ext uri="{FF2B5EF4-FFF2-40B4-BE49-F238E27FC236}">
                <a16:creationId xmlns:a16="http://schemas.microsoft.com/office/drawing/2014/main" id="{5C713C91-833D-4598-B1BC-FE064C9D8400}"/>
              </a:ext>
            </a:extLst>
          </p:cNvPr>
          <p:cNvSpPr/>
          <p:nvPr/>
        </p:nvSpPr>
        <p:spPr>
          <a:xfrm>
            <a:off x="5809797" y="5807672"/>
            <a:ext cx="3197222" cy="307777"/>
          </a:xfrm>
          <a:prstGeom prst="rect">
            <a:avLst/>
          </a:prstGeom>
        </p:spPr>
        <p:txBody>
          <a:bodyPr wrap="none">
            <a:spAutoFit/>
          </a:bodyPr>
          <a:lstStyle/>
          <a:p>
            <a:pPr>
              <a:defRPr/>
            </a:pP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https://color.adobe.com/zh/explore</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文字方塊 1"/>
          <p:cNvSpPr txBox="1">
            <a:spLocks noChangeArrowheads="1"/>
          </p:cNvSpPr>
          <p:nvPr/>
        </p:nvSpPr>
        <p:spPr bwMode="auto">
          <a:xfrm>
            <a:off x="1403350" y="2028825"/>
            <a:ext cx="6840538" cy="2800350"/>
          </a:xfrm>
          <a:prstGeom prst="rect">
            <a:avLst/>
          </a:prstGeom>
          <a:noFill/>
          <a:ln w="9525">
            <a:noFill/>
            <a:miter lim="800000"/>
            <a:headEnd/>
            <a:tailEnd/>
          </a:ln>
        </p:spPr>
        <p:txBody>
          <a:bodyPr wrap="none" lIns="0" tIns="0" rIns="0" bIns="0" anchor="ctr"/>
          <a:lstStyle/>
          <a:p>
            <a:r>
              <a:rPr lang="zh-TW" altLang="en-US" sz="14000" b="1" dirty="0">
                <a:solidFill>
                  <a:srgbClr val="595959"/>
                </a:solidFill>
                <a:latin typeface="Microsoft YaHei" panose="020B0503020204020204" pitchFamily="34" charset="-122"/>
                <a:ea typeface="Microsoft YaHei" panose="020B0503020204020204" pitchFamily="34" charset="-122"/>
              </a:rPr>
              <a:t>模仿</a:t>
            </a:r>
          </a:p>
        </p:txBody>
      </p:sp>
      <p:sp>
        <p:nvSpPr>
          <p:cNvPr id="3" name="矩形 2"/>
          <p:cNvSpPr/>
          <p:nvPr/>
        </p:nvSpPr>
        <p:spPr>
          <a:xfrm>
            <a:off x="785946" y="1560513"/>
            <a:ext cx="266567" cy="373697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a:solidFill>
                <a:srgbClr val="000000"/>
              </a:solidFill>
            </a:endParaRPr>
          </a:p>
        </p:txBody>
      </p:sp>
      <p:sp>
        <p:nvSpPr>
          <p:cNvPr id="306179" name="文字方塊 3"/>
          <p:cNvSpPr txBox="1">
            <a:spLocks noChangeArrowheads="1"/>
          </p:cNvSpPr>
          <p:nvPr/>
        </p:nvSpPr>
        <p:spPr bwMode="auto">
          <a:xfrm>
            <a:off x="1403350" y="1844675"/>
            <a:ext cx="3097213" cy="584200"/>
          </a:xfrm>
          <a:prstGeom prst="rect">
            <a:avLst/>
          </a:prstGeom>
          <a:noFill/>
          <a:ln w="9525">
            <a:noFill/>
            <a:miter lim="800000"/>
            <a:headEnd/>
            <a:tailEnd/>
          </a:ln>
        </p:spPr>
        <p:txBody>
          <a:bodyPr>
            <a:spAutoFit/>
          </a:bodyPr>
          <a:lstStyle/>
          <a:p>
            <a:r>
              <a:rPr lang="zh-TW" altLang="en-US" sz="3200" b="1" dirty="0">
                <a:solidFill>
                  <a:srgbClr val="C00000"/>
                </a:solidFill>
                <a:latin typeface="Microsoft YaHei" panose="020B0503020204020204" pitchFamily="34" charset="-122"/>
                <a:ea typeface="Microsoft YaHei" panose="020B0503020204020204" pitchFamily="34" charset="-122"/>
              </a:rPr>
              <a:t>最後一個梗</a:t>
            </a:r>
            <a:r>
              <a:rPr lang="en-US" altLang="zh-TW" sz="3200" b="1" dirty="0">
                <a:solidFill>
                  <a:srgbClr val="C00000"/>
                </a:solidFill>
                <a:latin typeface="Microsoft YaHei" panose="020B0503020204020204" pitchFamily="34" charset="-122"/>
                <a:ea typeface="Microsoft YaHei" panose="020B0503020204020204" pitchFamily="34" charset="-122"/>
              </a:rPr>
              <a:t>…</a:t>
            </a:r>
            <a:endParaRPr lang="zh-TW" altLang="en-US" sz="3200" b="1" dirty="0">
              <a:solidFill>
                <a:srgbClr val="C00000"/>
              </a:solidFill>
              <a:latin typeface="Microsoft YaHei" panose="020B0503020204020204" pitchFamily="34" charset="-122"/>
              <a:ea typeface="Microsoft YaHei" panose="020B0503020204020204" pitchFamily="34" charset="-122"/>
            </a:endParaRPr>
          </a:p>
        </p:txBody>
      </p:sp>
      <p:grpSp>
        <p:nvGrpSpPr>
          <p:cNvPr id="306180" name="群組 6"/>
          <p:cNvGrpSpPr>
            <a:grpSpLocks/>
          </p:cNvGrpSpPr>
          <p:nvPr/>
        </p:nvGrpSpPr>
        <p:grpSpPr bwMode="auto">
          <a:xfrm>
            <a:off x="0" y="287338"/>
            <a:ext cx="9144000" cy="836612"/>
            <a:chOff x="0" y="216030"/>
            <a:chExt cx="9144000" cy="836640"/>
          </a:xfrm>
        </p:grpSpPr>
        <p:sp>
          <p:nvSpPr>
            <p:cNvPr id="306190" name="文字方塊 7"/>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｜故事｜講者｜總結｜素材分享｜</a:t>
              </a:r>
              <a:r>
                <a:rPr lang="zh-TW" altLang="en-US" sz="2400" b="1">
                  <a:solidFill>
                    <a:srgbClr val="C00000"/>
                  </a:solidFill>
                  <a:latin typeface="微軟正黑體" pitchFamily="34" charset="-120"/>
                  <a:ea typeface="微軟正黑體" pitchFamily="34" charset="-120"/>
                </a:rPr>
                <a:t>梗</a:t>
              </a:r>
              <a:r>
                <a:rPr lang="zh-TW" altLang="en-US" sz="2400">
                  <a:solidFill>
                    <a:srgbClr val="BFBFBF"/>
                  </a:solidFill>
                  <a:latin typeface="微軟正黑體" pitchFamily="34" charset="-120"/>
                  <a:ea typeface="微軟正黑體" pitchFamily="34" charset="-120"/>
                </a:rPr>
                <a:t>｜</a:t>
              </a:r>
            </a:p>
          </p:txBody>
        </p:sp>
        <p:cxnSp>
          <p:nvCxnSpPr>
            <p:cNvPr id="9" name="直線接點 8"/>
            <p:cNvCxnSpPr>
              <a:cxnSpLocks/>
            </p:cNvCxnSpPr>
            <p:nvPr/>
          </p:nvCxnSpPr>
          <p:spPr>
            <a:xfrm>
              <a:off x="1852613" y="401773"/>
              <a:ext cx="2081212"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06192" name="矩形 9"/>
            <p:cNvSpPr>
              <a:spLocks noChangeArrowheads="1"/>
            </p:cNvSpPr>
            <p:nvPr/>
          </p:nvSpPr>
          <p:spPr bwMode="auto">
            <a:xfrm>
              <a:off x="2616313"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grpSp>
        <p:nvGrpSpPr>
          <p:cNvPr id="306181" name="群組 10"/>
          <p:cNvGrpSpPr>
            <a:grpSpLocks/>
          </p:cNvGrpSpPr>
          <p:nvPr/>
        </p:nvGrpSpPr>
        <p:grpSpPr bwMode="auto">
          <a:xfrm>
            <a:off x="0" y="5761038"/>
            <a:ext cx="9144000" cy="836612"/>
            <a:chOff x="0" y="5733320"/>
            <a:chExt cx="9144000" cy="836640"/>
          </a:xfrm>
        </p:grpSpPr>
        <p:sp>
          <p:nvSpPr>
            <p:cNvPr id="306187" name="文字方塊 11"/>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｜故事｜講者｜總結｜素材分享｜</a:t>
              </a:r>
              <a:r>
                <a:rPr lang="zh-TW" altLang="en-US" sz="2400" b="1">
                  <a:solidFill>
                    <a:srgbClr val="C00000"/>
                  </a:solidFill>
                  <a:latin typeface="微軟正黑體" pitchFamily="34" charset="-120"/>
                  <a:ea typeface="微軟正黑體" pitchFamily="34" charset="-120"/>
                </a:rPr>
                <a:t>梗</a:t>
              </a:r>
              <a:r>
                <a:rPr lang="zh-TW" altLang="en-US" sz="2400">
                  <a:solidFill>
                    <a:srgbClr val="BFBFBF"/>
                  </a:solidFill>
                  <a:latin typeface="微軟正黑體" pitchFamily="34" charset="-120"/>
                  <a:ea typeface="微軟正黑體" pitchFamily="34" charset="-120"/>
                </a:rPr>
                <a:t>｜</a:t>
              </a:r>
            </a:p>
          </p:txBody>
        </p:sp>
        <p:cxnSp>
          <p:nvCxnSpPr>
            <p:cNvPr id="13" name="直線接點 12"/>
            <p:cNvCxnSpPr>
              <a:cxnSpLocks/>
            </p:cNvCxnSpPr>
            <p:nvPr/>
          </p:nvCxnSpPr>
          <p:spPr>
            <a:xfrm>
              <a:off x="1860550" y="6442956"/>
              <a:ext cx="2081213"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06189" name="矩形 13"/>
            <p:cNvSpPr>
              <a:spLocks noChangeArrowheads="1"/>
            </p:cNvSpPr>
            <p:nvPr/>
          </p:nvSpPr>
          <p:spPr bwMode="auto">
            <a:xfrm>
              <a:off x="2624780"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BFBFBF"/>
                  </a:solidFill>
                  <a:latin typeface="微軟正黑體" pitchFamily="34" charset="-120"/>
                  <a:ea typeface="微軟正黑體" pitchFamily="34" charset="-120"/>
                </a:rPr>
                <a:t>簡報</a:t>
              </a:r>
              <a:endParaRPr lang="zh-TW" altLang="en-US" sz="1200">
                <a:solidFill>
                  <a:srgbClr val="BFBFBF"/>
                </a:solidFill>
                <a:latin typeface="微軟正黑體" pitchFamily="34" charset="-120"/>
                <a:ea typeface="微軟正黑體" pitchFamily="34" charset="-120"/>
              </a:endParaRPr>
            </a:p>
          </p:txBody>
        </p:sp>
      </p:grpSp>
      <p:grpSp>
        <p:nvGrpSpPr>
          <p:cNvPr id="306182" name="群組 21"/>
          <p:cNvGrpSpPr>
            <a:grpSpLocks/>
          </p:cNvGrpSpPr>
          <p:nvPr/>
        </p:nvGrpSpPr>
        <p:grpSpPr bwMode="auto">
          <a:xfrm>
            <a:off x="3347830" y="1600305"/>
            <a:ext cx="342900" cy="244475"/>
            <a:chOff x="8694038" y="284968"/>
            <a:chExt cx="342562" cy="244830"/>
          </a:xfrm>
        </p:grpSpPr>
        <p:sp>
          <p:nvSpPr>
            <p:cNvPr id="23" name="星形: 五角 22"/>
            <p:cNvSpPr/>
            <p:nvPr/>
          </p:nvSpPr>
          <p:spPr>
            <a:xfrm>
              <a:off x="8892279" y="284968"/>
              <a:ext cx="144321" cy="144673"/>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橢圓 23"/>
            <p:cNvSpPr/>
            <p:nvPr/>
          </p:nvSpPr>
          <p:spPr>
            <a:xfrm>
              <a:off x="8820913" y="367638"/>
              <a:ext cx="50750" cy="492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5" name="橢圓 24"/>
            <p:cNvSpPr/>
            <p:nvPr/>
          </p:nvSpPr>
          <p:spPr>
            <a:xfrm>
              <a:off x="8751132" y="423282"/>
              <a:ext cx="44406" cy="429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 name="橢圓 25"/>
            <p:cNvSpPr/>
            <p:nvPr/>
          </p:nvSpPr>
          <p:spPr>
            <a:xfrm>
              <a:off x="8694038" y="501182"/>
              <a:ext cx="28547" cy="286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1" name="圖片 2"/>
          <p:cNvPicPr>
            <a:picLocks noChangeAspect="1"/>
          </p:cNvPicPr>
          <p:nvPr/>
        </p:nvPicPr>
        <p:blipFill>
          <a:blip r:embed="rId2"/>
          <a:srcRect/>
          <a:stretch>
            <a:fillRect/>
          </a:stretch>
        </p:blipFill>
        <p:spPr bwMode="auto">
          <a:xfrm>
            <a:off x="0" y="1989138"/>
            <a:ext cx="5281613" cy="4879975"/>
          </a:xfrm>
          <a:prstGeom prst="rect">
            <a:avLst/>
          </a:prstGeom>
          <a:noFill/>
          <a:ln w="9525">
            <a:noFill/>
            <a:miter lim="800000"/>
            <a:headEnd/>
            <a:tailEnd/>
          </a:ln>
        </p:spPr>
      </p:pic>
      <p:grpSp>
        <p:nvGrpSpPr>
          <p:cNvPr id="307202" name="群組 4"/>
          <p:cNvGrpSpPr>
            <a:grpSpLocks/>
          </p:cNvGrpSpPr>
          <p:nvPr/>
        </p:nvGrpSpPr>
        <p:grpSpPr bwMode="auto">
          <a:xfrm>
            <a:off x="1547813" y="260350"/>
            <a:ext cx="7056437" cy="1806575"/>
            <a:chOff x="1336278" y="3490962"/>
            <a:chExt cx="5868202" cy="1806640"/>
          </a:xfrm>
        </p:grpSpPr>
        <p:sp>
          <p:nvSpPr>
            <p:cNvPr id="307203" name="文字方塊 5"/>
            <p:cNvSpPr txBox="1">
              <a:spLocks noChangeArrowheads="1"/>
            </p:cNvSpPr>
            <p:nvPr/>
          </p:nvSpPr>
          <p:spPr bwMode="auto">
            <a:xfrm>
              <a:off x="1835620" y="3777220"/>
              <a:ext cx="4770065" cy="1200329"/>
            </a:xfrm>
            <a:prstGeom prst="rect">
              <a:avLst/>
            </a:prstGeom>
            <a:noFill/>
            <a:ln w="9525">
              <a:noFill/>
              <a:miter lim="800000"/>
              <a:headEnd/>
              <a:tailEnd/>
            </a:ln>
          </p:spPr>
          <p:txBody>
            <a:bodyPr>
              <a:spAutoFit/>
            </a:bodyPr>
            <a:lstStyle/>
            <a:p>
              <a:r>
                <a:rPr lang="zh-TW" altLang="en-US" sz="2400" b="1" dirty="0">
                  <a:latin typeface="Microsoft YaHei" panose="020B0503020204020204" pitchFamily="34" charset="-122"/>
                  <a:ea typeface="Microsoft YaHei" panose="020B0503020204020204" pitchFamily="34" charset="-122"/>
                  <a:cs typeface="Malgun Gothic Semilight"/>
                </a:rPr>
                <a:t>好的藝術家抄，偉大的藝術家偷，</a:t>
              </a:r>
              <a:br>
                <a:rPr lang="zh-TW" altLang="en-US" sz="2400" b="1" dirty="0">
                  <a:latin typeface="Microsoft YaHei" panose="020B0503020204020204" pitchFamily="34" charset="-122"/>
                  <a:ea typeface="Microsoft YaHei" panose="020B0503020204020204" pitchFamily="34" charset="-122"/>
                  <a:cs typeface="Malgun Gothic Semilight"/>
                </a:rPr>
              </a:br>
              <a:r>
                <a:rPr lang="zh-TW" altLang="en-US" sz="2400" b="1" dirty="0">
                  <a:latin typeface="Microsoft YaHei" panose="020B0503020204020204" pitchFamily="34" charset="-122"/>
                  <a:ea typeface="Microsoft YaHei" panose="020B0503020204020204" pitchFamily="34" charset="-122"/>
                  <a:cs typeface="Malgun Gothic Semilight"/>
                </a:rPr>
                <a:t>所以我們向來對</a:t>
              </a:r>
              <a:r>
                <a:rPr lang="zh-TW" altLang="en-US" sz="2400" b="1" dirty="0">
                  <a:solidFill>
                    <a:srgbClr val="C00000"/>
                  </a:solidFill>
                  <a:latin typeface="Microsoft YaHei" panose="020B0503020204020204" pitchFamily="34" charset="-122"/>
                  <a:ea typeface="Microsoft YaHei" panose="020B0503020204020204" pitchFamily="34" charset="-122"/>
                  <a:cs typeface="Malgun Gothic Semilight"/>
                </a:rPr>
                <a:t>偷取偉大的點子</a:t>
              </a:r>
              <a:r>
                <a:rPr lang="zh-TW" altLang="en-US" sz="2400" b="1" dirty="0">
                  <a:latin typeface="Microsoft YaHei" panose="020B0503020204020204" pitchFamily="34" charset="-122"/>
                  <a:ea typeface="Microsoft YaHei" panose="020B0503020204020204" pitchFamily="34" charset="-122"/>
                  <a:cs typeface="Malgun Gothic Semilight"/>
                </a:rPr>
                <a:t>這件事，</a:t>
              </a:r>
              <a:br>
                <a:rPr lang="en-US" altLang="zh-TW" sz="2400" b="1" dirty="0">
                  <a:latin typeface="Microsoft YaHei" panose="020B0503020204020204" pitchFamily="34" charset="-122"/>
                  <a:ea typeface="Microsoft YaHei" panose="020B0503020204020204" pitchFamily="34" charset="-122"/>
                  <a:cs typeface="Malgun Gothic Semilight"/>
                </a:rPr>
              </a:br>
              <a:r>
                <a:rPr lang="zh-TW" altLang="en-US" sz="2400" b="1" dirty="0">
                  <a:latin typeface="Microsoft YaHei" panose="020B0503020204020204" pitchFamily="34" charset="-122"/>
                  <a:ea typeface="Microsoft YaHei" panose="020B0503020204020204" pitchFamily="34" charset="-122"/>
                  <a:cs typeface="Malgun Gothic Semilight"/>
                </a:rPr>
                <a:t>一點都不覺得可恥。</a:t>
              </a:r>
              <a:endParaRPr lang="zh-TW" altLang="en-US" sz="4800" b="1" dirty="0">
                <a:latin typeface="Microsoft YaHei" panose="020B0503020204020204" pitchFamily="34" charset="-122"/>
                <a:ea typeface="Microsoft YaHei" panose="020B0503020204020204" pitchFamily="34" charset="-122"/>
                <a:cs typeface="Malgun Gothic Semilight"/>
              </a:endParaRPr>
            </a:p>
          </p:txBody>
        </p:sp>
        <p:sp>
          <p:nvSpPr>
            <p:cNvPr id="307204" name="文字方塊 6"/>
            <p:cNvSpPr txBox="1">
              <a:spLocks noChangeArrowheads="1"/>
            </p:cNvSpPr>
            <p:nvPr/>
          </p:nvSpPr>
          <p:spPr bwMode="auto">
            <a:xfrm>
              <a:off x="6493836" y="4499102"/>
              <a:ext cx="710644" cy="798500"/>
            </a:xfrm>
            <a:prstGeom prst="rect">
              <a:avLst/>
            </a:prstGeom>
            <a:noFill/>
            <a:ln w="9525">
              <a:noFill/>
              <a:miter lim="800000"/>
              <a:headEnd/>
              <a:tailEnd/>
            </a:ln>
          </p:spPr>
          <p:txBody>
            <a:bodyPr wrap="none"/>
            <a:lstStyle/>
            <a:p>
              <a:r>
                <a:rPr lang="en-US" altLang="zh-TW" sz="7200" dirty="0"/>
                <a:t>’’</a:t>
              </a:r>
              <a:endParaRPr lang="zh-TW" altLang="en-US" sz="9600" dirty="0"/>
            </a:p>
          </p:txBody>
        </p:sp>
        <p:sp>
          <p:nvSpPr>
            <p:cNvPr id="307205" name="矩形 7"/>
            <p:cNvSpPr>
              <a:spLocks noChangeArrowheads="1"/>
            </p:cNvSpPr>
            <p:nvPr/>
          </p:nvSpPr>
          <p:spPr bwMode="auto">
            <a:xfrm>
              <a:off x="1336278" y="3490962"/>
              <a:ext cx="710644" cy="794355"/>
            </a:xfrm>
            <a:prstGeom prst="rect">
              <a:avLst/>
            </a:prstGeom>
            <a:noFill/>
            <a:ln w="9525">
              <a:noFill/>
              <a:miter lim="800000"/>
              <a:headEnd/>
              <a:tailEnd/>
            </a:ln>
          </p:spPr>
          <p:txBody>
            <a:bodyPr wrap="none"/>
            <a:lstStyle/>
            <a:p>
              <a:r>
                <a:rPr lang="en-US" altLang="zh-TW" sz="7200"/>
                <a:t>‘‘</a:t>
              </a:r>
              <a:endParaRPr lang="zh-TW" altLang="en-US" sz="7200"/>
            </a:p>
          </p:txBody>
        </p:sp>
        <p:sp>
          <p:nvSpPr>
            <p:cNvPr id="307206" name="文字方塊 8"/>
            <p:cNvSpPr txBox="1">
              <a:spLocks noChangeArrowheads="1"/>
            </p:cNvSpPr>
            <p:nvPr/>
          </p:nvSpPr>
          <p:spPr bwMode="auto">
            <a:xfrm>
              <a:off x="5048814" y="4749218"/>
              <a:ext cx="1963938" cy="276999"/>
            </a:xfrm>
            <a:prstGeom prst="rect">
              <a:avLst/>
            </a:prstGeom>
            <a:noFill/>
            <a:ln w="9525">
              <a:noFill/>
              <a:miter lim="800000"/>
              <a:headEnd/>
              <a:tailEnd/>
            </a:ln>
          </p:spPr>
          <p:txBody>
            <a:bodyPr>
              <a:spAutoFit/>
            </a:bodyPr>
            <a:lstStyle/>
            <a:p>
              <a:r>
                <a:rPr lang="en-US" altLang="zh-TW" sz="1200" dirty="0">
                  <a:latin typeface="微軟正黑體" pitchFamily="34" charset="-120"/>
                  <a:ea typeface="微軟正黑體" pitchFamily="34" charset="-120"/>
                  <a:cs typeface="Malgun Gothic Semilight"/>
                </a:rPr>
                <a:t>—</a:t>
              </a:r>
              <a:r>
                <a:rPr lang="zh-TW" altLang="en-US" sz="1200" dirty="0">
                  <a:latin typeface="微軟正黑體" pitchFamily="34" charset="-120"/>
                  <a:ea typeface="微軟正黑體" pitchFamily="34" charset="-120"/>
                  <a:cs typeface="Malgun Gothic Semilight"/>
                </a:rPr>
                <a:t>賈伯斯</a:t>
              </a:r>
              <a:r>
                <a:rPr lang="en-US" altLang="zh-TW" sz="1200" dirty="0">
                  <a:latin typeface="微軟正黑體" pitchFamily="34" charset="-120"/>
                  <a:ea typeface="微軟正黑體" pitchFamily="34" charset="-120"/>
                  <a:cs typeface="Malgun Gothic Semilight"/>
                </a:rPr>
                <a:t>(Steve Jobs)</a:t>
              </a:r>
              <a:endParaRPr lang="zh-TW" altLang="en-US" sz="2800" dirty="0">
                <a:latin typeface="微軟正黑體" pitchFamily="34" charset="-120"/>
                <a:ea typeface="微軟正黑體" pitchFamily="34" charset="-120"/>
                <a:cs typeface="Malgun Gothic Semilight"/>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8914"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5" name="圖片 4"/>
          <p:cNvPicPr>
            <a:picLocks noChangeAspect="1"/>
          </p:cNvPicPr>
          <p:nvPr/>
        </p:nvPicPr>
        <p:blipFill>
          <a:blip r:embed="rId2"/>
          <a:srcRect t="9065"/>
          <a:stretch>
            <a:fillRect/>
          </a:stretch>
        </p:blipFill>
        <p:spPr bwMode="auto">
          <a:xfrm>
            <a:off x="612775" y="3825875"/>
            <a:ext cx="7918450" cy="2978150"/>
          </a:xfrm>
          <a:prstGeom prst="rect">
            <a:avLst/>
          </a:prstGeom>
          <a:noFill/>
          <a:ln w="9525">
            <a:noFill/>
            <a:miter lim="800000"/>
            <a:headEnd/>
            <a:tailEnd/>
          </a:ln>
        </p:spPr>
      </p:pic>
      <p:pic>
        <p:nvPicPr>
          <p:cNvPr id="308226" name="圖片 3"/>
          <p:cNvPicPr>
            <a:picLocks noChangeAspect="1"/>
          </p:cNvPicPr>
          <p:nvPr/>
        </p:nvPicPr>
        <p:blipFill>
          <a:blip r:embed="rId3"/>
          <a:srcRect/>
          <a:stretch>
            <a:fillRect/>
          </a:stretch>
        </p:blipFill>
        <p:spPr bwMode="auto">
          <a:xfrm>
            <a:off x="612775" y="549275"/>
            <a:ext cx="7918450" cy="3273425"/>
          </a:xfrm>
          <a:prstGeom prst="rect">
            <a:avLst/>
          </a:prstGeom>
          <a:noFill/>
          <a:ln w="9525">
            <a:noFill/>
            <a:miter lim="800000"/>
            <a:headEnd/>
            <a:tailEnd/>
          </a:ln>
        </p:spPr>
      </p:pic>
      <p:sp>
        <p:nvSpPr>
          <p:cNvPr id="308227"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4"/>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
        <p:nvSpPr>
          <p:cNvPr id="308228" name="文字方塊 8"/>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1/21 </a:t>
            </a:r>
            <a:endParaRPr lang="zh-TW" altLang="en-US" sz="1200">
              <a:latin typeface="微軟正黑體 Light" charset="-120"/>
              <a:ea typeface="微軟正黑體 Light" charset="-120"/>
            </a:endParaRPr>
          </a:p>
        </p:txBody>
      </p:sp>
      <p:sp>
        <p:nvSpPr>
          <p:cNvPr id="308229" name="文字方塊 9"/>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2/21 </a:t>
            </a:r>
            <a:endParaRPr lang="zh-TW" altLang="en-US" sz="1200">
              <a:latin typeface="微軟正黑體 Light" charset="-120"/>
              <a:ea typeface="微軟正黑體 Light" charset="-120"/>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09250" name="圖片 1"/>
          <p:cNvPicPr>
            <a:picLocks noChangeAspect="1"/>
          </p:cNvPicPr>
          <p:nvPr/>
        </p:nvPicPr>
        <p:blipFill>
          <a:blip r:embed="rId3"/>
          <a:srcRect/>
          <a:stretch>
            <a:fillRect/>
          </a:stretch>
        </p:blipFill>
        <p:spPr bwMode="auto">
          <a:xfrm>
            <a:off x="612775" y="3529013"/>
            <a:ext cx="7918450" cy="3275012"/>
          </a:xfrm>
          <a:prstGeom prst="rect">
            <a:avLst/>
          </a:prstGeom>
          <a:noFill/>
          <a:ln w="9525">
            <a:noFill/>
            <a:miter lim="800000"/>
            <a:headEnd/>
            <a:tailEnd/>
          </a:ln>
        </p:spPr>
      </p:pic>
      <p:pic>
        <p:nvPicPr>
          <p:cNvPr id="309251" name="圖片 2"/>
          <p:cNvPicPr>
            <a:picLocks noChangeAspect="1"/>
          </p:cNvPicPr>
          <p:nvPr/>
        </p:nvPicPr>
        <p:blipFill>
          <a:blip r:embed="rId4"/>
          <a:srcRect/>
          <a:stretch>
            <a:fillRect/>
          </a:stretch>
        </p:blipFill>
        <p:spPr bwMode="auto">
          <a:xfrm>
            <a:off x="612775" y="549275"/>
            <a:ext cx="7918450" cy="3273425"/>
          </a:xfrm>
          <a:prstGeom prst="rect">
            <a:avLst/>
          </a:prstGeom>
          <a:noFill/>
          <a:ln w="9525">
            <a:noFill/>
            <a:miter lim="800000"/>
            <a:headEnd/>
            <a:tailEnd/>
          </a:ln>
        </p:spPr>
      </p:pic>
      <p:sp>
        <p:nvSpPr>
          <p:cNvPr id="309252" name="文字方塊 8"/>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3/21 </a:t>
            </a:r>
            <a:endParaRPr lang="zh-TW" altLang="en-US" sz="1200">
              <a:latin typeface="微軟正黑體 Light" charset="-120"/>
              <a:ea typeface="微軟正黑體 Light" charset="-120"/>
            </a:endParaRPr>
          </a:p>
        </p:txBody>
      </p:sp>
      <p:sp>
        <p:nvSpPr>
          <p:cNvPr id="309253" name="文字方塊 9"/>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4/21 </a:t>
            </a:r>
            <a:endParaRPr lang="zh-TW" altLang="en-US" sz="1200">
              <a:latin typeface="微軟正黑體 Light" charset="-120"/>
              <a:ea typeface="微軟正黑體 Light" charset="-120"/>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10274" name="圖片 1"/>
          <p:cNvPicPr>
            <a:picLocks noChangeAspect="1"/>
          </p:cNvPicPr>
          <p:nvPr/>
        </p:nvPicPr>
        <p:blipFill>
          <a:blip r:embed="rId3"/>
          <a:srcRect/>
          <a:stretch>
            <a:fillRect/>
          </a:stretch>
        </p:blipFill>
        <p:spPr bwMode="auto">
          <a:xfrm>
            <a:off x="612775" y="3529013"/>
            <a:ext cx="7918450" cy="3275012"/>
          </a:xfrm>
          <a:prstGeom prst="rect">
            <a:avLst/>
          </a:prstGeom>
          <a:noFill/>
          <a:ln w="9525">
            <a:noFill/>
            <a:miter lim="800000"/>
            <a:headEnd/>
            <a:tailEnd/>
          </a:ln>
        </p:spPr>
      </p:pic>
      <p:pic>
        <p:nvPicPr>
          <p:cNvPr id="310275" name="圖片 2"/>
          <p:cNvPicPr>
            <a:picLocks noChangeAspect="1"/>
          </p:cNvPicPr>
          <p:nvPr/>
        </p:nvPicPr>
        <p:blipFill>
          <a:blip r:embed="rId4"/>
          <a:srcRect/>
          <a:stretch>
            <a:fillRect/>
          </a:stretch>
        </p:blipFill>
        <p:spPr bwMode="auto">
          <a:xfrm>
            <a:off x="612775" y="549275"/>
            <a:ext cx="7918450" cy="3273425"/>
          </a:xfrm>
          <a:prstGeom prst="rect">
            <a:avLst/>
          </a:prstGeom>
          <a:noFill/>
          <a:ln w="9525">
            <a:noFill/>
            <a:miter lim="800000"/>
            <a:headEnd/>
            <a:tailEnd/>
          </a:ln>
        </p:spPr>
      </p:pic>
      <p:sp>
        <p:nvSpPr>
          <p:cNvPr id="310276" name="文字方塊 8"/>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5/21 </a:t>
            </a:r>
            <a:endParaRPr lang="zh-TW" altLang="en-US" sz="1200">
              <a:latin typeface="微軟正黑體 Light" charset="-120"/>
              <a:ea typeface="微軟正黑體 Light" charset="-120"/>
            </a:endParaRPr>
          </a:p>
        </p:txBody>
      </p:sp>
      <p:sp>
        <p:nvSpPr>
          <p:cNvPr id="310277" name="文字方塊 9"/>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6/21 </a:t>
            </a:r>
            <a:endParaRPr lang="zh-TW" altLang="en-US" sz="1200">
              <a:latin typeface="微軟正黑體 Light" charset="-120"/>
              <a:ea typeface="微軟正黑體 Light" charset="-120"/>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297" name="圖片 2"/>
          <p:cNvPicPr>
            <a:picLocks noChangeAspect="1"/>
          </p:cNvPicPr>
          <p:nvPr/>
        </p:nvPicPr>
        <p:blipFill>
          <a:blip r:embed="rId2"/>
          <a:srcRect/>
          <a:stretch>
            <a:fillRect/>
          </a:stretch>
        </p:blipFill>
        <p:spPr bwMode="auto">
          <a:xfrm>
            <a:off x="612775" y="3529013"/>
            <a:ext cx="7918450" cy="3275012"/>
          </a:xfrm>
          <a:prstGeom prst="rect">
            <a:avLst/>
          </a:prstGeom>
          <a:noFill/>
          <a:ln w="9525">
            <a:noFill/>
            <a:miter lim="800000"/>
            <a:headEnd/>
            <a:tailEnd/>
          </a:ln>
        </p:spPr>
      </p:pic>
      <p:sp>
        <p:nvSpPr>
          <p:cNvPr id="311298"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11299" name="圖片 1"/>
          <p:cNvPicPr>
            <a:picLocks noChangeAspect="1"/>
          </p:cNvPicPr>
          <p:nvPr/>
        </p:nvPicPr>
        <p:blipFill>
          <a:blip r:embed="rId4"/>
          <a:srcRect/>
          <a:stretch>
            <a:fillRect/>
          </a:stretch>
        </p:blipFill>
        <p:spPr bwMode="auto">
          <a:xfrm>
            <a:off x="612775" y="549275"/>
            <a:ext cx="7918450" cy="3273425"/>
          </a:xfrm>
          <a:prstGeom prst="rect">
            <a:avLst/>
          </a:prstGeom>
          <a:noFill/>
          <a:ln w="9525">
            <a:noFill/>
            <a:miter lim="800000"/>
            <a:headEnd/>
            <a:tailEnd/>
          </a:ln>
        </p:spPr>
      </p:pic>
      <p:sp>
        <p:nvSpPr>
          <p:cNvPr id="311300" name="文字方塊 10"/>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7/21 </a:t>
            </a:r>
            <a:endParaRPr lang="zh-TW" altLang="en-US" sz="1200">
              <a:latin typeface="微軟正黑體 Light" charset="-120"/>
              <a:ea typeface="微軟正黑體 Light" charset="-120"/>
            </a:endParaRPr>
          </a:p>
        </p:txBody>
      </p:sp>
      <p:sp>
        <p:nvSpPr>
          <p:cNvPr id="311301" name="文字方塊 11"/>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8/21 </a:t>
            </a:r>
            <a:endParaRPr lang="zh-TW" altLang="en-US" sz="1200">
              <a:latin typeface="微軟正黑體 Light" charset="-120"/>
              <a:ea typeface="微軟正黑體 Light" charset="-120"/>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12322" name="圖片 1"/>
          <p:cNvPicPr>
            <a:picLocks noChangeAspect="1"/>
          </p:cNvPicPr>
          <p:nvPr/>
        </p:nvPicPr>
        <p:blipFill>
          <a:blip r:embed="rId3"/>
          <a:srcRect/>
          <a:stretch>
            <a:fillRect/>
          </a:stretch>
        </p:blipFill>
        <p:spPr bwMode="auto">
          <a:xfrm>
            <a:off x="612775" y="3529013"/>
            <a:ext cx="7918450" cy="3275012"/>
          </a:xfrm>
          <a:prstGeom prst="rect">
            <a:avLst/>
          </a:prstGeom>
          <a:noFill/>
          <a:ln w="9525">
            <a:noFill/>
            <a:miter lim="800000"/>
            <a:headEnd/>
            <a:tailEnd/>
          </a:ln>
        </p:spPr>
      </p:pic>
      <p:pic>
        <p:nvPicPr>
          <p:cNvPr id="312323" name="圖片 2"/>
          <p:cNvPicPr>
            <a:picLocks noChangeAspect="1"/>
          </p:cNvPicPr>
          <p:nvPr/>
        </p:nvPicPr>
        <p:blipFill>
          <a:blip r:embed="rId4"/>
          <a:srcRect/>
          <a:stretch>
            <a:fillRect/>
          </a:stretch>
        </p:blipFill>
        <p:spPr bwMode="auto">
          <a:xfrm>
            <a:off x="612775" y="549275"/>
            <a:ext cx="7918450" cy="3271838"/>
          </a:xfrm>
          <a:prstGeom prst="rect">
            <a:avLst/>
          </a:prstGeom>
          <a:noFill/>
          <a:ln w="9525">
            <a:noFill/>
            <a:miter lim="800000"/>
            <a:headEnd/>
            <a:tailEnd/>
          </a:ln>
        </p:spPr>
      </p:pic>
      <p:sp>
        <p:nvSpPr>
          <p:cNvPr id="312324" name="文字方塊 8"/>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9/21 </a:t>
            </a:r>
            <a:endParaRPr lang="zh-TW" altLang="en-US" sz="1200">
              <a:latin typeface="微軟正黑體 Light" charset="-120"/>
              <a:ea typeface="微軟正黑體 Light" charset="-120"/>
            </a:endParaRPr>
          </a:p>
        </p:txBody>
      </p:sp>
      <p:sp>
        <p:nvSpPr>
          <p:cNvPr id="312325" name="文字方塊 9"/>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10/21 </a:t>
            </a:r>
            <a:endParaRPr lang="zh-TW" altLang="en-US" sz="1200">
              <a:latin typeface="微軟正黑體 Light" charset="-120"/>
              <a:ea typeface="微軟正黑體 Light" charset="-120"/>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13346" name="圖片 1"/>
          <p:cNvPicPr>
            <a:picLocks noChangeAspect="1"/>
          </p:cNvPicPr>
          <p:nvPr/>
        </p:nvPicPr>
        <p:blipFill>
          <a:blip r:embed="rId3"/>
          <a:srcRect/>
          <a:stretch>
            <a:fillRect/>
          </a:stretch>
        </p:blipFill>
        <p:spPr bwMode="auto">
          <a:xfrm>
            <a:off x="612775" y="3529013"/>
            <a:ext cx="7918450" cy="3275012"/>
          </a:xfrm>
          <a:prstGeom prst="rect">
            <a:avLst/>
          </a:prstGeom>
          <a:noFill/>
          <a:ln w="9525">
            <a:noFill/>
            <a:miter lim="800000"/>
            <a:headEnd/>
            <a:tailEnd/>
          </a:ln>
        </p:spPr>
      </p:pic>
      <p:pic>
        <p:nvPicPr>
          <p:cNvPr id="313347" name="圖片 2"/>
          <p:cNvPicPr>
            <a:picLocks noChangeAspect="1"/>
          </p:cNvPicPr>
          <p:nvPr/>
        </p:nvPicPr>
        <p:blipFill>
          <a:blip r:embed="rId4"/>
          <a:srcRect/>
          <a:stretch>
            <a:fillRect/>
          </a:stretch>
        </p:blipFill>
        <p:spPr bwMode="auto">
          <a:xfrm>
            <a:off x="612775" y="549275"/>
            <a:ext cx="7918450" cy="3273425"/>
          </a:xfrm>
          <a:prstGeom prst="rect">
            <a:avLst/>
          </a:prstGeom>
          <a:noFill/>
          <a:ln w="9525">
            <a:noFill/>
            <a:miter lim="800000"/>
            <a:headEnd/>
            <a:tailEnd/>
          </a:ln>
        </p:spPr>
      </p:pic>
      <p:sp>
        <p:nvSpPr>
          <p:cNvPr id="313348" name="文字方塊 8"/>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11/21 </a:t>
            </a:r>
            <a:endParaRPr lang="zh-TW" altLang="en-US" sz="1200">
              <a:latin typeface="微軟正黑體 Light" charset="-120"/>
              <a:ea typeface="微軟正黑體 Light" charset="-120"/>
            </a:endParaRPr>
          </a:p>
        </p:txBody>
      </p:sp>
      <p:sp>
        <p:nvSpPr>
          <p:cNvPr id="313349" name="文字方塊 9"/>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12/21 </a:t>
            </a:r>
            <a:endParaRPr lang="zh-TW" altLang="en-US" sz="1200">
              <a:latin typeface="微軟正黑體 Light" charset="-120"/>
              <a:ea typeface="微軟正黑體 Light" charset="-120"/>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14370" name="圖片 1"/>
          <p:cNvPicPr>
            <a:picLocks noChangeAspect="1"/>
          </p:cNvPicPr>
          <p:nvPr/>
        </p:nvPicPr>
        <p:blipFill>
          <a:blip r:embed="rId3"/>
          <a:srcRect/>
          <a:stretch>
            <a:fillRect/>
          </a:stretch>
        </p:blipFill>
        <p:spPr bwMode="auto">
          <a:xfrm>
            <a:off x="612775" y="3529013"/>
            <a:ext cx="7918450" cy="3275012"/>
          </a:xfrm>
          <a:prstGeom prst="rect">
            <a:avLst/>
          </a:prstGeom>
          <a:noFill/>
          <a:ln w="9525">
            <a:noFill/>
            <a:miter lim="800000"/>
            <a:headEnd/>
            <a:tailEnd/>
          </a:ln>
        </p:spPr>
      </p:pic>
      <p:pic>
        <p:nvPicPr>
          <p:cNvPr id="314371" name="圖片 2"/>
          <p:cNvPicPr>
            <a:picLocks noChangeAspect="1"/>
          </p:cNvPicPr>
          <p:nvPr/>
        </p:nvPicPr>
        <p:blipFill>
          <a:blip r:embed="rId4"/>
          <a:srcRect/>
          <a:stretch>
            <a:fillRect/>
          </a:stretch>
        </p:blipFill>
        <p:spPr bwMode="auto">
          <a:xfrm>
            <a:off x="612775" y="549275"/>
            <a:ext cx="7918450" cy="3273425"/>
          </a:xfrm>
          <a:prstGeom prst="rect">
            <a:avLst/>
          </a:prstGeom>
          <a:noFill/>
          <a:ln w="9525">
            <a:noFill/>
            <a:miter lim="800000"/>
            <a:headEnd/>
            <a:tailEnd/>
          </a:ln>
        </p:spPr>
      </p:pic>
      <p:sp>
        <p:nvSpPr>
          <p:cNvPr id="314372" name="文字方塊 8"/>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13/21 </a:t>
            </a:r>
            <a:endParaRPr lang="zh-TW" altLang="en-US" sz="1200">
              <a:latin typeface="微軟正黑體 Light" charset="-120"/>
              <a:ea typeface="微軟正黑體 Light" charset="-120"/>
            </a:endParaRPr>
          </a:p>
        </p:txBody>
      </p:sp>
      <p:sp>
        <p:nvSpPr>
          <p:cNvPr id="314373" name="文字方塊 9"/>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14/21 </a:t>
            </a:r>
            <a:endParaRPr lang="zh-TW" altLang="en-US" sz="1200">
              <a:latin typeface="微軟正黑體 Light" charset="-120"/>
              <a:ea typeface="微軟正黑體 Light" charset="-120"/>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393" name="圖片 3"/>
          <p:cNvPicPr>
            <a:picLocks noChangeAspect="1"/>
          </p:cNvPicPr>
          <p:nvPr/>
        </p:nvPicPr>
        <p:blipFill>
          <a:blip r:embed="rId2"/>
          <a:srcRect/>
          <a:stretch>
            <a:fillRect/>
          </a:stretch>
        </p:blipFill>
        <p:spPr bwMode="auto">
          <a:xfrm>
            <a:off x="612775" y="3529013"/>
            <a:ext cx="7918450" cy="3275012"/>
          </a:xfrm>
          <a:prstGeom prst="rect">
            <a:avLst/>
          </a:prstGeom>
          <a:noFill/>
          <a:ln w="9525">
            <a:noFill/>
            <a:miter lim="800000"/>
            <a:headEnd/>
            <a:tailEnd/>
          </a:ln>
        </p:spPr>
      </p:pic>
      <p:sp>
        <p:nvSpPr>
          <p:cNvPr id="315394"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15395" name="圖片 2"/>
          <p:cNvPicPr>
            <a:picLocks noChangeAspect="1"/>
          </p:cNvPicPr>
          <p:nvPr/>
        </p:nvPicPr>
        <p:blipFill>
          <a:blip r:embed="rId4"/>
          <a:srcRect/>
          <a:stretch>
            <a:fillRect/>
          </a:stretch>
        </p:blipFill>
        <p:spPr bwMode="auto">
          <a:xfrm>
            <a:off x="612775" y="549275"/>
            <a:ext cx="7918450" cy="3273425"/>
          </a:xfrm>
          <a:prstGeom prst="rect">
            <a:avLst/>
          </a:prstGeom>
          <a:noFill/>
          <a:ln w="9525">
            <a:noFill/>
            <a:miter lim="800000"/>
            <a:headEnd/>
            <a:tailEnd/>
          </a:ln>
        </p:spPr>
      </p:pic>
      <p:sp>
        <p:nvSpPr>
          <p:cNvPr id="315396" name="文字方塊 8"/>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15/21 </a:t>
            </a:r>
            <a:endParaRPr lang="zh-TW" altLang="en-US" sz="1200">
              <a:latin typeface="微軟正黑體 Light" charset="-120"/>
              <a:ea typeface="微軟正黑體 Light" charset="-120"/>
            </a:endParaRPr>
          </a:p>
        </p:txBody>
      </p:sp>
      <p:sp>
        <p:nvSpPr>
          <p:cNvPr id="315397" name="文字方塊 9"/>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16/21 </a:t>
            </a:r>
            <a:endParaRPr lang="zh-TW" altLang="en-US" sz="1200">
              <a:latin typeface="微軟正黑體 Light" charset="-120"/>
              <a:ea typeface="微軟正黑體 Light" charset="-120"/>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16418" name="圖片 1"/>
          <p:cNvPicPr>
            <a:picLocks noChangeAspect="1"/>
          </p:cNvPicPr>
          <p:nvPr/>
        </p:nvPicPr>
        <p:blipFill>
          <a:blip r:embed="rId3"/>
          <a:srcRect/>
          <a:stretch>
            <a:fillRect/>
          </a:stretch>
        </p:blipFill>
        <p:spPr bwMode="auto">
          <a:xfrm>
            <a:off x="612775" y="3529013"/>
            <a:ext cx="7918450" cy="3275012"/>
          </a:xfrm>
          <a:prstGeom prst="rect">
            <a:avLst/>
          </a:prstGeom>
          <a:noFill/>
          <a:ln w="9525">
            <a:noFill/>
            <a:miter lim="800000"/>
            <a:headEnd/>
            <a:tailEnd/>
          </a:ln>
        </p:spPr>
      </p:pic>
      <p:pic>
        <p:nvPicPr>
          <p:cNvPr id="316419" name="圖片 2"/>
          <p:cNvPicPr>
            <a:picLocks noChangeAspect="1"/>
          </p:cNvPicPr>
          <p:nvPr/>
        </p:nvPicPr>
        <p:blipFill>
          <a:blip r:embed="rId4"/>
          <a:srcRect/>
          <a:stretch>
            <a:fillRect/>
          </a:stretch>
        </p:blipFill>
        <p:spPr bwMode="auto">
          <a:xfrm>
            <a:off x="612775" y="549275"/>
            <a:ext cx="7918450" cy="3273425"/>
          </a:xfrm>
          <a:prstGeom prst="rect">
            <a:avLst/>
          </a:prstGeom>
          <a:noFill/>
          <a:ln w="9525">
            <a:noFill/>
            <a:miter lim="800000"/>
            <a:headEnd/>
            <a:tailEnd/>
          </a:ln>
        </p:spPr>
      </p:pic>
      <p:sp>
        <p:nvSpPr>
          <p:cNvPr id="316420" name="文字方塊 8"/>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17/21 </a:t>
            </a:r>
            <a:endParaRPr lang="zh-TW" altLang="en-US" sz="1200">
              <a:latin typeface="微軟正黑體 Light" charset="-120"/>
              <a:ea typeface="微軟正黑體 Light" charset="-120"/>
            </a:endParaRPr>
          </a:p>
        </p:txBody>
      </p:sp>
      <p:sp>
        <p:nvSpPr>
          <p:cNvPr id="316421" name="文字方塊 9"/>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18/21 </a:t>
            </a:r>
            <a:endParaRPr lang="zh-TW" altLang="en-US" sz="1200">
              <a:latin typeface="微軟正黑體 Light" charset="-120"/>
              <a:ea typeface="微軟正黑體 Light" charset="-120"/>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17442" name="圖片 1"/>
          <p:cNvPicPr>
            <a:picLocks noChangeAspect="1"/>
          </p:cNvPicPr>
          <p:nvPr/>
        </p:nvPicPr>
        <p:blipFill>
          <a:blip r:embed="rId3"/>
          <a:srcRect/>
          <a:stretch>
            <a:fillRect/>
          </a:stretch>
        </p:blipFill>
        <p:spPr bwMode="auto">
          <a:xfrm>
            <a:off x="612775" y="3529013"/>
            <a:ext cx="7918450" cy="3275012"/>
          </a:xfrm>
          <a:prstGeom prst="rect">
            <a:avLst/>
          </a:prstGeom>
          <a:noFill/>
          <a:ln w="9525">
            <a:noFill/>
            <a:miter lim="800000"/>
            <a:headEnd/>
            <a:tailEnd/>
          </a:ln>
        </p:spPr>
      </p:pic>
      <p:pic>
        <p:nvPicPr>
          <p:cNvPr id="317443" name="圖片 2"/>
          <p:cNvPicPr>
            <a:picLocks noChangeAspect="1"/>
          </p:cNvPicPr>
          <p:nvPr/>
        </p:nvPicPr>
        <p:blipFill>
          <a:blip r:embed="rId4"/>
          <a:srcRect/>
          <a:stretch>
            <a:fillRect/>
          </a:stretch>
        </p:blipFill>
        <p:spPr bwMode="auto">
          <a:xfrm>
            <a:off x="612775" y="549275"/>
            <a:ext cx="7918450" cy="3273425"/>
          </a:xfrm>
          <a:prstGeom prst="rect">
            <a:avLst/>
          </a:prstGeom>
          <a:noFill/>
          <a:ln w="9525">
            <a:noFill/>
            <a:miter lim="800000"/>
            <a:headEnd/>
            <a:tailEnd/>
          </a:ln>
        </p:spPr>
      </p:pic>
      <p:sp>
        <p:nvSpPr>
          <p:cNvPr id="317444" name="文字方塊 8"/>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19/21 </a:t>
            </a:r>
            <a:endParaRPr lang="zh-TW" altLang="en-US" sz="1200">
              <a:latin typeface="微軟正黑體 Light" charset="-120"/>
              <a:ea typeface="微軟正黑體 Light" charset="-120"/>
            </a:endParaRPr>
          </a:p>
        </p:txBody>
      </p:sp>
      <p:sp>
        <p:nvSpPr>
          <p:cNvPr id="317445" name="文字方塊 9"/>
          <p:cNvSpPr txBox="1">
            <a:spLocks noChangeArrowheads="1"/>
          </p:cNvSpPr>
          <p:nvPr/>
        </p:nvSpPr>
        <p:spPr bwMode="auto">
          <a:xfrm>
            <a:off x="8531225" y="6527800"/>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20/21 </a:t>
            </a:r>
            <a:endParaRPr lang="zh-TW" altLang="en-US" sz="1200">
              <a:latin typeface="微軟正黑體 Light" charset="-120"/>
              <a:ea typeface="微軟正黑體 Light"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938"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http://artofslide.blogspot.tw/p/workshop.html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pic>
        <p:nvPicPr>
          <p:cNvPr id="318466" name="圖片 4"/>
          <p:cNvPicPr>
            <a:picLocks noChangeAspect="1"/>
          </p:cNvPicPr>
          <p:nvPr/>
        </p:nvPicPr>
        <p:blipFill>
          <a:blip r:embed="rId3"/>
          <a:srcRect/>
          <a:stretch>
            <a:fillRect/>
          </a:stretch>
        </p:blipFill>
        <p:spPr bwMode="auto">
          <a:xfrm>
            <a:off x="612775" y="549275"/>
            <a:ext cx="7918450" cy="3273425"/>
          </a:xfrm>
          <a:prstGeom prst="rect">
            <a:avLst/>
          </a:prstGeom>
          <a:noFill/>
          <a:ln w="9525">
            <a:noFill/>
            <a:miter lim="800000"/>
            <a:headEnd/>
            <a:tailEnd/>
          </a:ln>
        </p:spPr>
      </p:pic>
      <p:sp>
        <p:nvSpPr>
          <p:cNvPr id="318467" name="文字方塊 9"/>
          <p:cNvSpPr txBox="1">
            <a:spLocks noChangeArrowheads="1"/>
          </p:cNvSpPr>
          <p:nvPr/>
        </p:nvSpPr>
        <p:spPr bwMode="auto">
          <a:xfrm>
            <a:off x="1562100" y="4860925"/>
            <a:ext cx="6313488" cy="831850"/>
          </a:xfrm>
          <a:prstGeom prst="rect">
            <a:avLst/>
          </a:prstGeom>
          <a:noFill/>
          <a:ln w="9525">
            <a:noFill/>
            <a:miter lim="800000"/>
            <a:headEnd/>
            <a:tailEnd/>
          </a:ln>
        </p:spPr>
        <p:txBody>
          <a:bodyPr>
            <a:spAutoFit/>
          </a:bodyPr>
          <a:lstStyle/>
          <a:p>
            <a:r>
              <a:rPr lang="zh-TW" altLang="en-US" sz="4800" b="1" dirty="0">
                <a:solidFill>
                  <a:srgbClr val="41760C"/>
                </a:solidFill>
                <a:latin typeface="Microsoft YaHei" panose="020B0503020204020204" pitchFamily="34" charset="-122"/>
                <a:ea typeface="Microsoft YaHei" panose="020B0503020204020204" pitchFamily="34" charset="-122"/>
                <a:cs typeface="Malgun Gothic Semilight"/>
              </a:rPr>
              <a:t>我們就從模仿開始吧！</a:t>
            </a:r>
            <a:endParaRPr lang="zh-TW" altLang="en-US" sz="8800" b="1" dirty="0">
              <a:solidFill>
                <a:srgbClr val="41760C"/>
              </a:solidFill>
              <a:latin typeface="Microsoft YaHei" panose="020B0503020204020204" pitchFamily="34" charset="-122"/>
              <a:ea typeface="Microsoft YaHei" panose="020B0503020204020204" pitchFamily="34" charset="-122"/>
              <a:cs typeface="Malgun Gothic Semilight"/>
            </a:endParaRPr>
          </a:p>
        </p:txBody>
      </p:sp>
      <p:sp>
        <p:nvSpPr>
          <p:cNvPr id="318468" name="文字方塊 10"/>
          <p:cNvSpPr txBox="1">
            <a:spLocks noChangeArrowheads="1"/>
          </p:cNvSpPr>
          <p:nvPr/>
        </p:nvSpPr>
        <p:spPr bwMode="auto">
          <a:xfrm>
            <a:off x="7875588" y="5222875"/>
            <a:ext cx="854075" cy="798513"/>
          </a:xfrm>
          <a:prstGeom prst="rect">
            <a:avLst/>
          </a:prstGeom>
          <a:noFill/>
          <a:ln w="9525">
            <a:noFill/>
            <a:miter lim="800000"/>
            <a:headEnd/>
            <a:tailEnd/>
          </a:ln>
        </p:spPr>
        <p:txBody>
          <a:bodyPr wrap="none"/>
          <a:lstStyle/>
          <a:p>
            <a:r>
              <a:rPr lang="en-US" altLang="zh-TW" sz="10800">
                <a:solidFill>
                  <a:srgbClr val="41760C"/>
                </a:solidFill>
              </a:rPr>
              <a:t>’’</a:t>
            </a:r>
            <a:endParaRPr lang="zh-TW" altLang="en-US" sz="10800">
              <a:solidFill>
                <a:srgbClr val="41760C"/>
              </a:solidFill>
            </a:endParaRPr>
          </a:p>
        </p:txBody>
      </p:sp>
      <p:sp>
        <p:nvSpPr>
          <p:cNvPr id="318469" name="矩形 11"/>
          <p:cNvSpPr>
            <a:spLocks noChangeArrowheads="1"/>
          </p:cNvSpPr>
          <p:nvPr/>
        </p:nvSpPr>
        <p:spPr bwMode="auto">
          <a:xfrm>
            <a:off x="611188" y="4214813"/>
            <a:ext cx="854075" cy="793750"/>
          </a:xfrm>
          <a:prstGeom prst="rect">
            <a:avLst/>
          </a:prstGeom>
          <a:noFill/>
          <a:ln w="9525">
            <a:noFill/>
            <a:miter lim="800000"/>
            <a:headEnd/>
            <a:tailEnd/>
          </a:ln>
        </p:spPr>
        <p:txBody>
          <a:bodyPr wrap="none"/>
          <a:lstStyle/>
          <a:p>
            <a:r>
              <a:rPr lang="en-US" altLang="zh-TW" sz="10800">
                <a:solidFill>
                  <a:srgbClr val="41760C"/>
                </a:solidFill>
              </a:rPr>
              <a:t>‘‘</a:t>
            </a:r>
            <a:endParaRPr lang="zh-TW" altLang="en-US" sz="10800">
              <a:solidFill>
                <a:srgbClr val="41760C"/>
              </a:solidFill>
            </a:endParaRPr>
          </a:p>
        </p:txBody>
      </p:sp>
      <p:sp>
        <p:nvSpPr>
          <p:cNvPr id="318470" name="文字方塊 13"/>
          <p:cNvSpPr txBox="1">
            <a:spLocks noChangeArrowheads="1"/>
          </p:cNvSpPr>
          <p:nvPr/>
        </p:nvSpPr>
        <p:spPr bwMode="auto">
          <a:xfrm>
            <a:off x="8531225" y="3546475"/>
            <a:ext cx="612775" cy="276225"/>
          </a:xfrm>
          <a:prstGeom prst="rect">
            <a:avLst/>
          </a:prstGeom>
          <a:noFill/>
          <a:ln w="9525">
            <a:noFill/>
            <a:miter lim="800000"/>
            <a:headEnd/>
            <a:tailEnd/>
          </a:ln>
        </p:spPr>
        <p:txBody>
          <a:bodyPr>
            <a:spAutoFit/>
          </a:bodyPr>
          <a:lstStyle/>
          <a:p>
            <a:r>
              <a:rPr lang="en-US" altLang="zh-TW" sz="1200">
                <a:latin typeface="微軟正黑體 Light" charset="-120"/>
                <a:ea typeface="微軟正黑體 Light" charset="-120"/>
              </a:rPr>
              <a:t>21/21 </a:t>
            </a:r>
            <a:endParaRPr lang="zh-TW" altLang="en-US" sz="1200">
              <a:latin typeface="微軟正黑體 Light" charset="-120"/>
              <a:ea typeface="微軟正黑體 Light" charset="-120"/>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BBFAAC4-C632-4614-AAC9-1D180CD9D3DD}"/>
              </a:ext>
            </a:extLst>
          </p:cNvPr>
          <p:cNvSpPr/>
          <p:nvPr/>
        </p:nvSpPr>
        <p:spPr>
          <a:xfrm>
            <a:off x="0" y="0"/>
            <a:ext cx="9144000" cy="1123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9AAEE62B-8222-4B43-923F-B006D8CC06A0}"/>
              </a:ext>
            </a:extLst>
          </p:cNvPr>
          <p:cNvSpPr/>
          <p:nvPr/>
        </p:nvSpPr>
        <p:spPr>
          <a:xfrm>
            <a:off x="0" y="5734050"/>
            <a:ext cx="9144000" cy="1123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19492" name="群組 6"/>
          <p:cNvGrpSpPr>
            <a:grpSpLocks/>
          </p:cNvGrpSpPr>
          <p:nvPr/>
        </p:nvGrpSpPr>
        <p:grpSpPr bwMode="auto">
          <a:xfrm>
            <a:off x="0" y="287338"/>
            <a:ext cx="9144000" cy="836612"/>
            <a:chOff x="0" y="216030"/>
            <a:chExt cx="9144000" cy="836640"/>
          </a:xfrm>
        </p:grpSpPr>
        <p:sp>
          <p:nvSpPr>
            <p:cNvPr id="319497" name="文字方塊 7"/>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a:solidFill>
                    <a:srgbClr val="BFBFBF"/>
                  </a:solidFill>
                  <a:latin typeface="微軟正黑體" pitchFamily="34" charset="-120"/>
                  <a:ea typeface="微軟正黑體" pitchFamily="34" charset="-120"/>
                </a:rPr>
                <a:t>簡化｜美化｜設計</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9" name="直線接點 8"/>
            <p:cNvCxnSpPr>
              <a:cxnSpLocks/>
            </p:cNvCxnSpPr>
            <p:nvPr/>
          </p:nvCxnSpPr>
          <p:spPr>
            <a:xfrm>
              <a:off x="1852613" y="401773"/>
              <a:ext cx="2081212" cy="0"/>
            </a:xfrm>
            <a:prstGeom prst="line">
              <a:avLst/>
            </a:prstGeom>
            <a:ln w="12700">
              <a:solidFill>
                <a:srgbClr val="BFBFBF"/>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19499" name="矩形 9"/>
            <p:cNvSpPr>
              <a:spLocks noChangeArrowheads="1"/>
            </p:cNvSpPr>
            <p:nvPr/>
          </p:nvSpPr>
          <p:spPr bwMode="auto">
            <a:xfrm>
              <a:off x="2616313" y="339890"/>
              <a:ext cx="576079" cy="122524"/>
            </a:xfrm>
            <a:prstGeom prst="rect">
              <a:avLst/>
            </a:prstGeom>
            <a:solidFill>
              <a:schemeClr val="tx1"/>
            </a:solidFill>
            <a:ln w="9525">
              <a:noFill/>
              <a:miter lim="800000"/>
              <a:headEnd/>
              <a:tailEnd/>
            </a:ln>
          </p:spPr>
          <p:txBody>
            <a:bodyPr wrap="none" anchor="ctr"/>
            <a:lstStyle/>
            <a:p>
              <a:pPr algn="ctr"/>
              <a:r>
                <a:rPr lang="zh-TW" altLang="en-US" sz="1400" dirty="0">
                  <a:solidFill>
                    <a:srgbClr val="BFBFBF"/>
                  </a:solidFill>
                  <a:latin typeface="微軟正黑體" pitchFamily="34" charset="-120"/>
                  <a:ea typeface="微軟正黑體" pitchFamily="34" charset="-120"/>
                </a:rPr>
                <a:t>簡報</a:t>
              </a:r>
              <a:endParaRPr lang="zh-TW" altLang="en-US" sz="1200" dirty="0">
                <a:solidFill>
                  <a:srgbClr val="BFBFBF"/>
                </a:solidFill>
                <a:latin typeface="微軟正黑體" pitchFamily="34" charset="-120"/>
                <a:ea typeface="微軟正黑體" pitchFamily="34" charset="-120"/>
              </a:endParaRPr>
            </a:p>
          </p:txBody>
        </p:sp>
      </p:grpSp>
      <p:sp>
        <p:nvSpPr>
          <p:cNvPr id="16" name="文字方塊 15">
            <a:extLst>
              <a:ext uri="{FF2B5EF4-FFF2-40B4-BE49-F238E27FC236}">
                <a16:creationId xmlns:a16="http://schemas.microsoft.com/office/drawing/2014/main" id="{7BC437B9-0928-46B2-B466-322F6434BA3D}"/>
              </a:ext>
            </a:extLst>
          </p:cNvPr>
          <p:cNvSpPr txBox="1"/>
          <p:nvPr/>
        </p:nvSpPr>
        <p:spPr>
          <a:xfrm>
            <a:off x="323410" y="1556740"/>
            <a:ext cx="8497181" cy="2075878"/>
          </a:xfrm>
          <a:prstGeom prst="rect">
            <a:avLst/>
          </a:prstGeom>
          <a:noFill/>
          <a:effectLst/>
        </p:spPr>
        <p:txBody>
          <a:bodyPr wrap="none" lIns="0" tIns="0" rIns="0" bIns="0" anchor="ctr"/>
          <a:lstStyle>
            <a:defPPr>
              <a:defRPr lang="zh-TW"/>
            </a:defPPr>
            <a:lvl1pPr algn="ctr">
              <a:defRPr sz="9600" b="1">
                <a:solidFill>
                  <a:schemeClr val="bg1"/>
                </a:solidFill>
                <a:latin typeface="微軟正黑體" panose="020B0604030504040204" pitchFamily="34" charset="-120"/>
                <a:ea typeface="微軟正黑體" panose="020B0604030504040204" pitchFamily="34" charset="-120"/>
              </a:defRPr>
            </a:lvl1pPr>
          </a:lstStyle>
          <a:p>
            <a:pPr>
              <a:defRPr/>
            </a:pPr>
            <a:r>
              <a:rPr lang="zh-TW" altLang="en-US" sz="14000" dirty="0">
                <a:solidFill>
                  <a:schemeClr val="tx1">
                    <a:lumMod val="65000"/>
                    <a:lumOff val="35000"/>
                  </a:schemeClr>
                </a:solidFill>
                <a:latin typeface="Microsoft YaHei" panose="020B0503020204020204" pitchFamily="34" charset="-122"/>
                <a:ea typeface="Microsoft YaHei" panose="020B0503020204020204" pitchFamily="34" charset="-122"/>
              </a:rPr>
              <a:t>謝謝大家</a:t>
            </a:r>
          </a:p>
        </p:txBody>
      </p:sp>
      <p:sp>
        <p:nvSpPr>
          <p:cNvPr id="17" name="文字方塊 16">
            <a:extLst>
              <a:ext uri="{FF2B5EF4-FFF2-40B4-BE49-F238E27FC236}">
                <a16:creationId xmlns:a16="http://schemas.microsoft.com/office/drawing/2014/main" id="{6F957620-AD01-4C1C-A662-7EEF17789711}"/>
              </a:ext>
            </a:extLst>
          </p:cNvPr>
          <p:cNvSpPr txBox="1"/>
          <p:nvPr/>
        </p:nvSpPr>
        <p:spPr>
          <a:xfrm>
            <a:off x="719466" y="3992668"/>
            <a:ext cx="7705069" cy="864120"/>
          </a:xfrm>
          <a:prstGeom prst="rect">
            <a:avLst/>
          </a:prstGeom>
          <a:noFill/>
          <a:effectLst/>
        </p:spPr>
        <p:txBody>
          <a:bodyPr wrap="none" lIns="0" tIns="0" rIns="0" bIns="0" anchor="ctr"/>
          <a:lstStyle>
            <a:defPPr>
              <a:defRPr lang="zh-TW"/>
            </a:defPPr>
            <a:lvl1pPr algn="ctr">
              <a:defRPr sz="9600" b="1">
                <a:solidFill>
                  <a:schemeClr val="bg1"/>
                </a:solidFill>
                <a:latin typeface="微軟正黑體" panose="020B0604030504040204" pitchFamily="34" charset="-120"/>
                <a:ea typeface="微軟正黑體" panose="020B0604030504040204" pitchFamily="34" charset="-120"/>
              </a:defRPr>
            </a:lvl1pPr>
          </a:lstStyle>
          <a:p>
            <a:pPr>
              <a:defRPr/>
            </a:pPr>
            <a:r>
              <a:rPr lang="zh-TW" altLang="en-US" sz="4800" dirty="0">
                <a:solidFill>
                  <a:srgbClr val="C00000"/>
                </a:solidFill>
                <a:latin typeface="Microsoft YaHei" panose="020B0503020204020204" pitchFamily="34" charset="-122"/>
                <a:ea typeface="Microsoft YaHei" panose="020B0503020204020204" pitchFamily="34" charset="-122"/>
              </a:rPr>
              <a:t>終於講完了！</a:t>
            </a:r>
          </a:p>
        </p:txBody>
      </p:sp>
      <p:cxnSp>
        <p:nvCxnSpPr>
          <p:cNvPr id="18" name="直線接點 17">
            <a:extLst>
              <a:ext uri="{FF2B5EF4-FFF2-40B4-BE49-F238E27FC236}">
                <a16:creationId xmlns:a16="http://schemas.microsoft.com/office/drawing/2014/main" id="{07BD251D-2570-4BF1-A5C2-C47CDA8EB63D}"/>
              </a:ext>
            </a:extLst>
          </p:cNvPr>
          <p:cNvCxnSpPr>
            <a:cxnSpLocks/>
          </p:cNvCxnSpPr>
          <p:nvPr/>
        </p:nvCxnSpPr>
        <p:spPr>
          <a:xfrm>
            <a:off x="575445" y="3848648"/>
            <a:ext cx="7993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群組 12">
            <a:extLst>
              <a:ext uri="{FF2B5EF4-FFF2-40B4-BE49-F238E27FC236}">
                <a16:creationId xmlns:a16="http://schemas.microsoft.com/office/drawing/2014/main" id="{53CBCB8F-5C6C-4167-8073-5A4031E99A1A}"/>
              </a:ext>
            </a:extLst>
          </p:cNvPr>
          <p:cNvGrpSpPr/>
          <p:nvPr/>
        </p:nvGrpSpPr>
        <p:grpSpPr>
          <a:xfrm>
            <a:off x="2888767" y="5229250"/>
            <a:ext cx="2664371" cy="1387240"/>
            <a:chOff x="2897766" y="5229250"/>
            <a:chExt cx="2664371" cy="1387240"/>
          </a:xfrm>
        </p:grpSpPr>
        <p:sp>
          <p:nvSpPr>
            <p:cNvPr id="31" name="矩形: 圓角 30">
              <a:extLst>
                <a:ext uri="{FF2B5EF4-FFF2-40B4-BE49-F238E27FC236}">
                  <a16:creationId xmlns:a16="http://schemas.microsoft.com/office/drawing/2014/main" id="{3270251F-BF59-4073-9814-4F8C2475B149}"/>
                </a:ext>
              </a:extLst>
            </p:cNvPr>
            <p:cNvSpPr/>
            <p:nvPr/>
          </p:nvSpPr>
          <p:spPr>
            <a:xfrm>
              <a:off x="2897766" y="5229250"/>
              <a:ext cx="2664371" cy="1387240"/>
            </a:xfrm>
            <a:prstGeom prst="roundRect">
              <a:avLst>
                <a:gd name="adj" fmla="val 765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CCBCAE54-5F1A-44B9-9D63-C4737A117F84}"/>
                </a:ext>
              </a:extLst>
            </p:cNvPr>
            <p:cNvSpPr txBox="1"/>
            <p:nvPr/>
          </p:nvSpPr>
          <p:spPr>
            <a:xfrm>
              <a:off x="2969776" y="5714411"/>
              <a:ext cx="1401115" cy="338554"/>
            </a:xfrm>
            <a:prstGeom prst="rect">
              <a:avLst/>
            </a:prstGeom>
            <a:noFill/>
          </p:spPr>
          <p:txBody>
            <a:bodyPr wrap="square" rtlCol="0">
              <a:spAutoFit/>
            </a:bodyPr>
            <a:lstStyle/>
            <a:p>
              <a:r>
                <a:rPr lang="zh-TW" altLang="en-US" sz="1600" b="1" dirty="0">
                  <a:latin typeface="Microsoft YaHei" panose="020B0503020204020204" pitchFamily="34" charset="-122"/>
                  <a:ea typeface="Microsoft YaHei" panose="020B0503020204020204" pitchFamily="34" charset="-122"/>
                </a:rPr>
                <a:t>賴志皓</a:t>
              </a:r>
              <a:r>
                <a:rPr lang="en-US" altLang="zh-TW" sz="1600" b="1" dirty="0">
                  <a:latin typeface="Microsoft YaHei" panose="020B0503020204020204" pitchFamily="34" charset="-122"/>
                  <a:ea typeface="Microsoft YaHei" panose="020B0503020204020204" pitchFamily="34" charset="-122"/>
                </a:rPr>
                <a:t>(</a:t>
              </a:r>
              <a:r>
                <a:rPr lang="zh-TW" altLang="en-US" sz="1600" b="1" dirty="0">
                  <a:latin typeface="Microsoft YaHei" panose="020B0503020204020204" pitchFamily="34" charset="-122"/>
                  <a:ea typeface="Microsoft YaHei" panose="020B0503020204020204" pitchFamily="34" charset="-122"/>
                </a:rPr>
                <a:t>皮爸</a:t>
              </a:r>
              <a:r>
                <a:rPr lang="en-US" altLang="zh-TW" sz="1600" b="1" dirty="0">
                  <a:latin typeface="Microsoft YaHei" panose="020B0503020204020204" pitchFamily="34" charset="-122"/>
                  <a:ea typeface="Microsoft YaHei" panose="020B0503020204020204" pitchFamily="34" charset="-122"/>
                </a:rPr>
                <a:t>)</a:t>
              </a:r>
              <a:endParaRPr lang="zh-TW" altLang="en-US" sz="1600" b="1" dirty="0">
                <a:latin typeface="Microsoft YaHei" panose="020B0503020204020204" pitchFamily="34" charset="-122"/>
                <a:ea typeface="Microsoft YaHei" panose="020B0503020204020204" pitchFamily="34" charset="-122"/>
              </a:endParaRPr>
            </a:p>
          </p:txBody>
        </p:sp>
        <p:sp>
          <p:nvSpPr>
            <p:cNvPr id="33" name="文字方塊 32">
              <a:extLst>
                <a:ext uri="{FF2B5EF4-FFF2-40B4-BE49-F238E27FC236}">
                  <a16:creationId xmlns:a16="http://schemas.microsoft.com/office/drawing/2014/main" id="{057B12C6-5C25-4E7A-95A5-40763CDF7D6C}"/>
                </a:ext>
              </a:extLst>
            </p:cNvPr>
            <p:cNvSpPr txBox="1"/>
            <p:nvPr/>
          </p:nvSpPr>
          <p:spPr>
            <a:xfrm>
              <a:off x="2969776" y="5394806"/>
              <a:ext cx="1587941" cy="338554"/>
            </a:xfrm>
            <a:prstGeom prst="rect">
              <a:avLst/>
            </a:prstGeom>
            <a:noFill/>
          </p:spPr>
          <p:txBody>
            <a:bodyPr wrap="square" rtlCol="0">
              <a:spAutoFit/>
            </a:bodyPr>
            <a:lstStyle/>
            <a:p>
              <a:r>
                <a:rPr lang="zh-TW" altLang="en-US" sz="1600" b="1" dirty="0">
                  <a:solidFill>
                    <a:srgbClr val="3B5998"/>
                  </a:solidFill>
                  <a:latin typeface="Microsoft YaHei" panose="020B0503020204020204" pitchFamily="34" charset="-122"/>
                  <a:ea typeface="Microsoft YaHei" panose="020B0503020204020204" pitchFamily="34" charset="-122"/>
                </a:rPr>
                <a:t>個人臉書：</a:t>
              </a:r>
            </a:p>
          </p:txBody>
        </p:sp>
        <p:pic>
          <p:nvPicPr>
            <p:cNvPr id="23" name="圖片 22">
              <a:extLst>
                <a:ext uri="{FF2B5EF4-FFF2-40B4-BE49-F238E27FC236}">
                  <a16:creationId xmlns:a16="http://schemas.microsoft.com/office/drawing/2014/main" id="{A1B87368-443C-4022-9983-6D2FBDF3F68D}"/>
                </a:ext>
              </a:extLst>
            </p:cNvPr>
            <p:cNvPicPr>
              <a:picLocks noChangeAspect="1"/>
            </p:cNvPicPr>
            <p:nvPr/>
          </p:nvPicPr>
          <p:blipFill>
            <a:blip r:embed="rId2"/>
            <a:stretch>
              <a:fillRect/>
            </a:stretch>
          </p:blipFill>
          <p:spPr>
            <a:xfrm>
              <a:off x="4449066" y="5347668"/>
              <a:ext cx="1000800" cy="998657"/>
            </a:xfrm>
            <a:prstGeom prst="rect">
              <a:avLst/>
            </a:prstGeom>
          </p:spPr>
        </p:pic>
        <p:sp>
          <p:nvSpPr>
            <p:cNvPr id="47" name="文字方塊 46">
              <a:extLst>
                <a:ext uri="{FF2B5EF4-FFF2-40B4-BE49-F238E27FC236}">
                  <a16:creationId xmlns:a16="http://schemas.microsoft.com/office/drawing/2014/main" id="{029DE151-977C-4706-88AA-B155C5B48A9C}"/>
                </a:ext>
              </a:extLst>
            </p:cNvPr>
            <p:cNvSpPr txBox="1"/>
            <p:nvPr/>
          </p:nvSpPr>
          <p:spPr>
            <a:xfrm>
              <a:off x="2969776" y="6321425"/>
              <a:ext cx="2480090" cy="246221"/>
            </a:xfrm>
            <a:prstGeom prst="rect">
              <a:avLst/>
            </a:prstGeom>
            <a:noFill/>
          </p:spPr>
          <p:txBody>
            <a:bodyPr wrap="square" rIns="0">
              <a:spAutoFit/>
            </a:bodyPr>
            <a:lstStyle/>
            <a:p>
              <a:pPr algn="r"/>
              <a:r>
                <a:rPr lang="en-US" altLang="zh-TW" sz="1000" dirty="0">
                  <a:solidFill>
                    <a:srgbClr val="3B5998"/>
                  </a:solidFill>
                  <a:hlinkClick r:id="rId3">
                    <a:extLst>
                      <a:ext uri="{A12FA001-AC4F-418D-AE19-62706E023703}">
                        <ahyp:hlinkClr xmlns:ahyp="http://schemas.microsoft.com/office/drawing/2018/hyperlinkcolor" val="tx"/>
                      </a:ext>
                    </a:extLst>
                  </a:hlinkClick>
                </a:rPr>
                <a:t>https://www.facebook.com/chihhaolai.b/</a:t>
              </a:r>
              <a:endParaRPr lang="en-US" altLang="zh-TW" sz="1000" dirty="0">
                <a:solidFill>
                  <a:srgbClr val="3B5998"/>
                </a:solidFill>
              </a:endParaRPr>
            </a:p>
          </p:txBody>
        </p:sp>
      </p:grpSp>
      <p:grpSp>
        <p:nvGrpSpPr>
          <p:cNvPr id="4" name="群組 3">
            <a:extLst>
              <a:ext uri="{FF2B5EF4-FFF2-40B4-BE49-F238E27FC236}">
                <a16:creationId xmlns:a16="http://schemas.microsoft.com/office/drawing/2014/main" id="{2B594E5A-6D56-44FB-BEB9-6B03BF20AD7A}"/>
              </a:ext>
            </a:extLst>
          </p:cNvPr>
          <p:cNvGrpSpPr/>
          <p:nvPr/>
        </p:nvGrpSpPr>
        <p:grpSpPr>
          <a:xfrm>
            <a:off x="5702567" y="5229250"/>
            <a:ext cx="3028011" cy="1387240"/>
            <a:chOff x="5702567" y="5229250"/>
            <a:chExt cx="3028011" cy="1387240"/>
          </a:xfrm>
        </p:grpSpPr>
        <p:sp>
          <p:nvSpPr>
            <p:cNvPr id="8" name="矩形: 圓角 7">
              <a:extLst>
                <a:ext uri="{FF2B5EF4-FFF2-40B4-BE49-F238E27FC236}">
                  <a16:creationId xmlns:a16="http://schemas.microsoft.com/office/drawing/2014/main" id="{2FA6D8FE-A36B-467F-A9F2-9BA6625356AB}"/>
                </a:ext>
              </a:extLst>
            </p:cNvPr>
            <p:cNvSpPr/>
            <p:nvPr/>
          </p:nvSpPr>
          <p:spPr>
            <a:xfrm>
              <a:off x="5707537" y="5229250"/>
              <a:ext cx="3023041" cy="1387240"/>
            </a:xfrm>
            <a:prstGeom prst="roundRect">
              <a:avLst>
                <a:gd name="adj" fmla="val 765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DDD497CD-92EF-4DF8-97D7-3F5E820E39B0}"/>
                </a:ext>
              </a:extLst>
            </p:cNvPr>
            <p:cNvSpPr txBox="1"/>
            <p:nvPr/>
          </p:nvSpPr>
          <p:spPr>
            <a:xfrm>
              <a:off x="5778167" y="5714411"/>
              <a:ext cx="1872260" cy="584775"/>
            </a:xfrm>
            <a:prstGeom prst="rect">
              <a:avLst/>
            </a:prstGeom>
            <a:noFill/>
          </p:spPr>
          <p:txBody>
            <a:bodyPr wrap="square" rtlCol="0">
              <a:spAutoFit/>
            </a:bodyPr>
            <a:lstStyle/>
            <a:p>
              <a:r>
                <a:rPr lang="en-US" altLang="zh-TW" sz="1600" b="1" dirty="0">
                  <a:latin typeface="Microsoft YaHei" panose="020B0503020204020204" pitchFamily="34" charset="-122"/>
                  <a:ea typeface="Microsoft YaHei" panose="020B0503020204020204" pitchFamily="34" charset="-122"/>
                </a:rPr>
                <a:t>Maker</a:t>
              </a:r>
              <a:r>
                <a:rPr lang="zh-TW" altLang="en-US" sz="1600" b="1" dirty="0">
                  <a:latin typeface="Microsoft YaHei" panose="020B0503020204020204" pitchFamily="34" charset="-122"/>
                  <a:ea typeface="Microsoft YaHei" panose="020B0503020204020204" pitchFamily="34" charset="-122"/>
                </a:rPr>
                <a:t> 就是</a:t>
              </a:r>
              <a:br>
                <a:rPr lang="en-US" altLang="zh-TW" sz="1600" b="1" dirty="0">
                  <a:latin typeface="Microsoft YaHei" panose="020B0503020204020204" pitchFamily="34" charset="-122"/>
                  <a:ea typeface="Microsoft YaHei" panose="020B0503020204020204" pitchFamily="34" charset="-122"/>
                </a:rPr>
              </a:br>
              <a:r>
                <a:rPr lang="zh-TW" altLang="en-US" sz="1600" b="1" dirty="0">
                  <a:latin typeface="Microsoft YaHei" panose="020B0503020204020204" pitchFamily="34" charset="-122"/>
                  <a:ea typeface="Microsoft YaHei" panose="020B0503020204020204" pitchFamily="34" charset="-122"/>
                </a:rPr>
                <a:t>     什麼都要自幹！</a:t>
              </a:r>
            </a:p>
          </p:txBody>
        </p:sp>
        <p:sp>
          <p:nvSpPr>
            <p:cNvPr id="25" name="文字方塊 24">
              <a:extLst>
                <a:ext uri="{FF2B5EF4-FFF2-40B4-BE49-F238E27FC236}">
                  <a16:creationId xmlns:a16="http://schemas.microsoft.com/office/drawing/2014/main" id="{0052C156-4607-4248-BBB9-CBB9B2C03765}"/>
                </a:ext>
              </a:extLst>
            </p:cNvPr>
            <p:cNvSpPr txBox="1"/>
            <p:nvPr/>
          </p:nvSpPr>
          <p:spPr>
            <a:xfrm>
              <a:off x="5778167" y="5394806"/>
              <a:ext cx="1872260" cy="338554"/>
            </a:xfrm>
            <a:prstGeom prst="rect">
              <a:avLst/>
            </a:prstGeom>
            <a:noFill/>
          </p:spPr>
          <p:txBody>
            <a:bodyPr wrap="square" rtlCol="0">
              <a:spAutoFit/>
            </a:bodyPr>
            <a:lstStyle/>
            <a:p>
              <a:r>
                <a:rPr lang="en-US" altLang="zh-TW" sz="1600" b="1" dirty="0">
                  <a:solidFill>
                    <a:srgbClr val="00C854"/>
                  </a:solidFill>
                  <a:latin typeface="Microsoft YaHei" panose="020B0503020204020204" pitchFamily="34" charset="-122"/>
                  <a:ea typeface="Microsoft YaHei" panose="020B0503020204020204" pitchFamily="34" charset="-122"/>
                </a:rPr>
                <a:t>Line Group:</a:t>
              </a:r>
              <a:endParaRPr lang="zh-TW" altLang="en-US" sz="1600" b="1" dirty="0">
                <a:solidFill>
                  <a:srgbClr val="00C854"/>
                </a:solidFill>
                <a:latin typeface="Microsoft YaHei" panose="020B0503020204020204" pitchFamily="34" charset="-122"/>
                <a:ea typeface="Microsoft YaHei" panose="020B0503020204020204" pitchFamily="34" charset="-122"/>
              </a:endParaRPr>
            </a:p>
          </p:txBody>
        </p:sp>
        <p:pic>
          <p:nvPicPr>
            <p:cNvPr id="27" name="圖片 26">
              <a:extLst>
                <a:ext uri="{FF2B5EF4-FFF2-40B4-BE49-F238E27FC236}">
                  <a16:creationId xmlns:a16="http://schemas.microsoft.com/office/drawing/2014/main" id="{F75E5B28-9675-4F97-BC79-D2EA0BCAA3BF}"/>
                </a:ext>
              </a:extLst>
            </p:cNvPr>
            <p:cNvPicPr>
              <a:picLocks noChangeAspect="1"/>
            </p:cNvPicPr>
            <p:nvPr/>
          </p:nvPicPr>
          <p:blipFill>
            <a:blip r:embed="rId4"/>
            <a:stretch>
              <a:fillRect/>
            </a:stretch>
          </p:blipFill>
          <p:spPr>
            <a:xfrm>
              <a:off x="7623858" y="5347668"/>
              <a:ext cx="1000800" cy="998657"/>
            </a:xfrm>
            <a:prstGeom prst="rect">
              <a:avLst/>
            </a:prstGeom>
          </p:spPr>
        </p:pic>
        <p:sp>
          <p:nvSpPr>
            <p:cNvPr id="50" name="文字方塊 49">
              <a:extLst>
                <a:ext uri="{FF2B5EF4-FFF2-40B4-BE49-F238E27FC236}">
                  <a16:creationId xmlns:a16="http://schemas.microsoft.com/office/drawing/2014/main" id="{CBFE9665-C9D8-4F04-942B-0C32FFBF0A57}"/>
                </a:ext>
              </a:extLst>
            </p:cNvPr>
            <p:cNvSpPr txBox="1"/>
            <p:nvPr/>
          </p:nvSpPr>
          <p:spPr>
            <a:xfrm>
              <a:off x="5702567" y="6321425"/>
              <a:ext cx="2922091" cy="246221"/>
            </a:xfrm>
            <a:prstGeom prst="rect">
              <a:avLst/>
            </a:prstGeom>
            <a:noFill/>
          </p:spPr>
          <p:txBody>
            <a:bodyPr wrap="square" rIns="0">
              <a:spAutoFit/>
            </a:bodyPr>
            <a:lstStyle/>
            <a:p>
              <a:pPr algn="r"/>
              <a:r>
                <a:rPr lang="en-US" altLang="zh-TW" sz="1000" dirty="0">
                  <a:solidFill>
                    <a:srgbClr val="00C854"/>
                  </a:solidFill>
                  <a:hlinkClick r:id="rId5">
                    <a:extLst>
                      <a:ext uri="{A12FA001-AC4F-418D-AE19-62706E023703}">
                        <ahyp:hlinkClr xmlns:ahyp="http://schemas.microsoft.com/office/drawing/2018/hyperlinkcolor" val="tx"/>
                      </a:ext>
                    </a:extLst>
                  </a:hlinkClick>
                </a:rPr>
                <a:t>https://line.me/ti/g2/T9eXuZDLilE0i5M4G3QUvw</a:t>
              </a:r>
              <a:endParaRPr lang="en-US" altLang="zh-TW" sz="1000" dirty="0">
                <a:solidFill>
                  <a:srgbClr val="00C854"/>
                </a:solidFill>
              </a:endParaRPr>
            </a:p>
          </p:txBody>
        </p:sp>
      </p:grpSp>
      <p:grpSp>
        <p:nvGrpSpPr>
          <p:cNvPr id="43" name="群組 42">
            <a:extLst>
              <a:ext uri="{FF2B5EF4-FFF2-40B4-BE49-F238E27FC236}">
                <a16:creationId xmlns:a16="http://schemas.microsoft.com/office/drawing/2014/main" id="{626D2C1C-9DD3-4488-918D-655A93C56596}"/>
              </a:ext>
            </a:extLst>
          </p:cNvPr>
          <p:cNvGrpSpPr/>
          <p:nvPr/>
        </p:nvGrpSpPr>
        <p:grpSpPr>
          <a:xfrm>
            <a:off x="395420" y="5229250"/>
            <a:ext cx="2343918" cy="1387240"/>
            <a:chOff x="413423" y="5229250"/>
            <a:chExt cx="2343918" cy="1387240"/>
          </a:xfrm>
        </p:grpSpPr>
        <p:sp>
          <p:nvSpPr>
            <p:cNvPr id="44" name="矩形: 圓角 43">
              <a:extLst>
                <a:ext uri="{FF2B5EF4-FFF2-40B4-BE49-F238E27FC236}">
                  <a16:creationId xmlns:a16="http://schemas.microsoft.com/office/drawing/2014/main" id="{EA1607A3-FCF4-4E6A-84BF-0327DE50B74A}"/>
                </a:ext>
              </a:extLst>
            </p:cNvPr>
            <p:cNvSpPr/>
            <p:nvPr/>
          </p:nvSpPr>
          <p:spPr>
            <a:xfrm>
              <a:off x="413423" y="5229250"/>
              <a:ext cx="2343918" cy="1387240"/>
            </a:xfrm>
            <a:prstGeom prst="roundRect">
              <a:avLst>
                <a:gd name="adj" fmla="val 765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5D795CC0-95B8-40D5-9DF9-B0C311C1A988}"/>
                </a:ext>
              </a:extLst>
            </p:cNvPr>
            <p:cNvSpPr txBox="1"/>
            <p:nvPr/>
          </p:nvSpPr>
          <p:spPr>
            <a:xfrm>
              <a:off x="525030" y="5714411"/>
              <a:ext cx="1076558" cy="584775"/>
            </a:xfrm>
            <a:prstGeom prst="rect">
              <a:avLst/>
            </a:prstGeom>
            <a:noFill/>
          </p:spPr>
          <p:txBody>
            <a:bodyPr wrap="square" rtlCol="0">
              <a:spAutoFit/>
            </a:bodyPr>
            <a:lstStyle/>
            <a:p>
              <a:r>
                <a:rPr lang="en-US" altLang="zh-TW" sz="1600" b="1" dirty="0">
                  <a:latin typeface="Microsoft YaHei" panose="020B0503020204020204" pitchFamily="34" charset="-122"/>
                  <a:ea typeface="Microsoft YaHei" panose="020B0503020204020204" pitchFamily="34" charset="-122"/>
                </a:rPr>
                <a:t>Arduino</a:t>
              </a:r>
              <a:br>
                <a:rPr lang="en-US" altLang="zh-TW" sz="1600" b="1" dirty="0">
                  <a:latin typeface="Microsoft YaHei" panose="020B0503020204020204" pitchFamily="34" charset="-122"/>
                  <a:ea typeface="Microsoft YaHei" panose="020B0503020204020204" pitchFamily="34" charset="-122"/>
                </a:rPr>
              </a:br>
              <a:r>
                <a:rPr lang="zh-TW" altLang="en-US" sz="1600" b="1" dirty="0">
                  <a:latin typeface="Microsoft YaHei" panose="020B0503020204020204" pitchFamily="34" charset="-122"/>
                  <a:ea typeface="Microsoft YaHei" panose="020B0503020204020204" pitchFamily="34" charset="-122"/>
                </a:rPr>
                <a:t>作品分享</a:t>
              </a:r>
            </a:p>
          </p:txBody>
        </p:sp>
        <p:sp>
          <p:nvSpPr>
            <p:cNvPr id="48" name="文字方塊 47">
              <a:extLst>
                <a:ext uri="{FF2B5EF4-FFF2-40B4-BE49-F238E27FC236}">
                  <a16:creationId xmlns:a16="http://schemas.microsoft.com/office/drawing/2014/main" id="{C9DFEACF-8049-473B-921C-27B9B95F0E69}"/>
                </a:ext>
              </a:extLst>
            </p:cNvPr>
            <p:cNvSpPr txBox="1"/>
            <p:nvPr/>
          </p:nvSpPr>
          <p:spPr>
            <a:xfrm>
              <a:off x="525030" y="5394806"/>
              <a:ext cx="1076558" cy="338554"/>
            </a:xfrm>
            <a:prstGeom prst="rect">
              <a:avLst/>
            </a:prstGeom>
            <a:noFill/>
          </p:spPr>
          <p:txBody>
            <a:bodyPr wrap="square" rtlCol="0">
              <a:spAutoFit/>
            </a:bodyPr>
            <a:lstStyle/>
            <a:p>
              <a:r>
                <a:rPr lang="en-US" altLang="zh-TW" sz="1600" b="1" dirty="0" err="1">
                  <a:latin typeface="Microsoft YaHei" panose="020B0503020204020204" pitchFamily="34" charset="-122"/>
                  <a:ea typeface="Microsoft YaHei" panose="020B0503020204020204" pitchFamily="34" charset="-122"/>
                </a:rPr>
                <a:t>Github</a:t>
              </a:r>
              <a:r>
                <a:rPr lang="zh-TW" altLang="en-US" sz="1600" b="1" dirty="0">
                  <a:latin typeface="Microsoft YaHei" panose="020B0503020204020204" pitchFamily="34" charset="-122"/>
                  <a:ea typeface="Microsoft YaHei" panose="020B0503020204020204" pitchFamily="34" charset="-122"/>
                </a:rPr>
                <a:t>：</a:t>
              </a:r>
            </a:p>
          </p:txBody>
        </p:sp>
        <p:sp>
          <p:nvSpPr>
            <p:cNvPr id="49" name="文字方塊 48">
              <a:extLst>
                <a:ext uri="{FF2B5EF4-FFF2-40B4-BE49-F238E27FC236}">
                  <a16:creationId xmlns:a16="http://schemas.microsoft.com/office/drawing/2014/main" id="{585BF1FB-58CD-47FD-99D5-90C848D30017}"/>
                </a:ext>
              </a:extLst>
            </p:cNvPr>
            <p:cNvSpPr txBox="1"/>
            <p:nvPr/>
          </p:nvSpPr>
          <p:spPr>
            <a:xfrm>
              <a:off x="557444" y="6321425"/>
              <a:ext cx="2098894" cy="246221"/>
            </a:xfrm>
            <a:prstGeom prst="rect">
              <a:avLst/>
            </a:prstGeom>
            <a:noFill/>
          </p:spPr>
          <p:txBody>
            <a:bodyPr wrap="square" rIns="0">
              <a:spAutoFit/>
            </a:bodyPr>
            <a:lstStyle/>
            <a:p>
              <a:pPr algn="r"/>
              <a:r>
                <a:rPr lang="zh-TW" altLang="en-US" sz="1000" dirty="0">
                  <a:hlinkClick r:id="rId6">
                    <a:extLst>
                      <a:ext uri="{A12FA001-AC4F-418D-AE19-62706E023703}">
                        <ahyp:hlinkClr xmlns:ahyp="http://schemas.microsoft.com/office/drawing/2018/hyperlinkcolor" val="tx"/>
                      </a:ext>
                    </a:extLst>
                  </a:hlinkClick>
                </a:rPr>
                <a:t>https://github.com/Chihhao</a:t>
              </a:r>
              <a:endParaRPr lang="en-US" altLang="zh-TW" sz="1000" dirty="0"/>
            </a:p>
          </p:txBody>
        </p:sp>
        <p:pic>
          <p:nvPicPr>
            <p:cNvPr id="51" name="圖片 50">
              <a:extLst>
                <a:ext uri="{FF2B5EF4-FFF2-40B4-BE49-F238E27FC236}">
                  <a16:creationId xmlns:a16="http://schemas.microsoft.com/office/drawing/2014/main" id="{7F55980C-984E-401E-9E16-079C962FA8E8}"/>
                </a:ext>
              </a:extLst>
            </p:cNvPr>
            <p:cNvPicPr>
              <a:picLocks noChangeAspect="1"/>
            </p:cNvPicPr>
            <p:nvPr/>
          </p:nvPicPr>
          <p:blipFill>
            <a:blip r:embed="rId7"/>
            <a:stretch>
              <a:fillRect/>
            </a:stretch>
          </p:blipFill>
          <p:spPr>
            <a:xfrm>
              <a:off x="1655538" y="5347691"/>
              <a:ext cx="1000800" cy="998634"/>
            </a:xfrm>
            <a:prstGeom prst="rect">
              <a:avLst/>
            </a:prstGeom>
          </p:spPr>
        </p:pic>
      </p:grpSp>
    </p:spTree>
    <p:extLst>
      <p:ext uri="{BB962C8B-B14F-4D97-AF65-F5344CB8AC3E}">
        <p14:creationId xmlns:p14="http://schemas.microsoft.com/office/powerpoint/2010/main" val="826734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62"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p:cNvSpPr txBox="1"/>
          <p:nvPr/>
        </p:nvSpPr>
        <p:spPr>
          <a:xfrm>
            <a:off x="2663825" y="2430463"/>
            <a:ext cx="4572000" cy="2798762"/>
          </a:xfrm>
          <a:prstGeom prst="rect">
            <a:avLst/>
          </a:prstGeom>
          <a:noFill/>
          <a:effectLst/>
        </p:spPr>
        <p:txBody>
          <a:bodyPr wrap="none" lIns="0" tIns="0" rIns="0" bIns="0" anchor="ctr"/>
          <a:lstStyle>
            <a:defPPr>
              <a:defRPr lang="zh-TW"/>
            </a:defPPr>
            <a:lvl1pPr algn="ctr">
              <a:defRPr sz="9600" b="1">
                <a:solidFill>
                  <a:schemeClr val="bg1"/>
                </a:solidFill>
                <a:latin typeface="微軟正黑體" panose="020B0604030504040204" pitchFamily="34" charset="-120"/>
                <a:ea typeface="微軟正黑體" panose="020B0604030504040204" pitchFamily="34" charset="-120"/>
              </a:defRPr>
            </a:lvl1pPr>
          </a:lstStyle>
          <a:p>
            <a:pPr>
              <a:defRPr/>
            </a:pPr>
            <a:r>
              <a:rPr lang="zh-TW" altLang="en-US" sz="14000" dirty="0">
                <a:solidFill>
                  <a:schemeClr val="tx1">
                    <a:lumMod val="65000"/>
                    <a:lumOff val="35000"/>
                  </a:schemeClr>
                </a:solidFill>
                <a:latin typeface="Microsoft YaHei" panose="020B0503020204020204" pitchFamily="34" charset="-122"/>
                <a:ea typeface="Microsoft YaHei" panose="020B0503020204020204" pitchFamily="34" charset="-122"/>
              </a:rPr>
              <a:t>網路講座</a:t>
            </a:r>
          </a:p>
        </p:txBody>
      </p:sp>
      <p:sp>
        <p:nvSpPr>
          <p:cNvPr id="4" name="文字方塊 3"/>
          <p:cNvSpPr txBox="1"/>
          <p:nvPr/>
        </p:nvSpPr>
        <p:spPr>
          <a:xfrm>
            <a:off x="1403350" y="2103438"/>
            <a:ext cx="5689600" cy="584775"/>
          </a:xfrm>
          <a:prstGeom prst="rect">
            <a:avLst/>
          </a:prstGeom>
          <a:noFill/>
        </p:spPr>
        <p:txBody>
          <a:bodyPr>
            <a:spAutoFit/>
          </a:bodyPr>
          <a:lstStyle/>
          <a:p>
            <a:pPr>
              <a:defRPr/>
            </a:pPr>
            <a:r>
              <a:rPr lang="zh-TW" altLang="en-US" sz="3200" b="1" dirty="0">
                <a:solidFill>
                  <a:srgbClr val="C22226"/>
                </a:solidFill>
                <a:latin typeface="Microsoft YaHei" panose="020B0503020204020204" pitchFamily="34" charset="-122"/>
                <a:ea typeface="Microsoft YaHei" panose="020B0503020204020204" pitchFamily="34" charset="-122"/>
              </a:rPr>
              <a:t>想學點什麼，先找找</a:t>
            </a:r>
          </a:p>
        </p:txBody>
      </p:sp>
      <p:pic>
        <p:nvPicPr>
          <p:cNvPr id="10245" name="Picture 8" descr="「youtube」的圖片搜尋結果"/>
          <p:cNvPicPr>
            <a:picLocks noChangeAspect="1" noChangeArrowheads="1"/>
          </p:cNvPicPr>
          <p:nvPr/>
        </p:nvPicPr>
        <p:blipFill>
          <a:blip r:embed="rId3"/>
          <a:srcRect/>
          <a:stretch>
            <a:fillRect/>
          </a:stretch>
        </p:blipFill>
        <p:spPr bwMode="auto">
          <a:xfrm>
            <a:off x="5004060" y="1683826"/>
            <a:ext cx="2241451" cy="1395413"/>
          </a:xfrm>
          <a:prstGeom prst="rect">
            <a:avLst/>
          </a:prstGeom>
          <a:noFill/>
          <a:ln w="9525">
            <a:noFill/>
            <a:miter lim="800000"/>
            <a:headEnd/>
            <a:tailEnd/>
          </a:ln>
        </p:spPr>
      </p:pic>
      <p:sp>
        <p:nvSpPr>
          <p:cNvPr id="6" name="矩形 5">
            <a:extLst>
              <a:ext uri="{FF2B5EF4-FFF2-40B4-BE49-F238E27FC236}">
                <a16:creationId xmlns:a16="http://schemas.microsoft.com/office/drawing/2014/main" id="{01BD3AAE-54AF-4E39-9312-5D27D31CA696}"/>
              </a:ext>
            </a:extLst>
          </p:cNvPr>
          <p:cNvSpPr/>
          <p:nvPr/>
        </p:nvSpPr>
        <p:spPr>
          <a:xfrm>
            <a:off x="785946" y="1560513"/>
            <a:ext cx="266567" cy="373697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endParaRPr lang="zh-TW" altLang="en-US">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986"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4034"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058"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6082"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7106"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8130"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9154"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178"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02"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2226"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grpSp>
        <p:nvGrpSpPr>
          <p:cNvPr id="14338" name="群組 1"/>
          <p:cNvGrpSpPr>
            <a:grpSpLocks/>
          </p:cNvGrpSpPr>
          <p:nvPr/>
        </p:nvGrpSpPr>
        <p:grpSpPr bwMode="auto">
          <a:xfrm>
            <a:off x="2484438" y="331788"/>
            <a:ext cx="6480175" cy="1402795"/>
            <a:chOff x="2483710" y="332570"/>
            <a:chExt cx="6480900" cy="1402258"/>
          </a:xfrm>
        </p:grpSpPr>
        <p:sp>
          <p:nvSpPr>
            <p:cNvPr id="3" name="矩形 2"/>
            <p:cNvSpPr/>
            <p:nvPr/>
          </p:nvSpPr>
          <p:spPr>
            <a:xfrm>
              <a:off x="2483710" y="1365637"/>
              <a:ext cx="5833128" cy="369191"/>
            </a:xfrm>
            <a:prstGeom prst="rect">
              <a:avLst/>
            </a:prstGeom>
          </p:spPr>
          <p:txBody>
            <a:bodyPr>
              <a:spAutoFit/>
            </a:bodyPr>
            <a:lstStyle/>
            <a:p>
              <a:pPr>
                <a:defRPr/>
              </a:pPr>
              <a:r>
                <a:rPr lang="en-US" altLang="zh-TW" dirty="0">
                  <a:solidFill>
                    <a:schemeClr val="bg1"/>
                  </a:solidFill>
                  <a:latin typeface="+mj-ea"/>
                  <a:ea typeface="+mj-ea"/>
                  <a:hlinkClick r:id="rId2"/>
                </a:rPr>
                <a:t>https://www.youtube.com/watch?v=bFH13Fre4gk</a:t>
              </a:r>
              <a:endParaRPr lang="en-US" altLang="zh-TW" dirty="0">
                <a:solidFill>
                  <a:schemeClr val="bg1"/>
                </a:solidFill>
                <a:latin typeface="+mj-ea"/>
                <a:ea typeface="+mj-ea"/>
              </a:endParaRPr>
            </a:p>
          </p:txBody>
        </p:sp>
        <p:sp>
          <p:nvSpPr>
            <p:cNvPr id="4" name="矩形 3"/>
            <p:cNvSpPr/>
            <p:nvPr/>
          </p:nvSpPr>
          <p:spPr>
            <a:xfrm>
              <a:off x="2483710" y="332570"/>
              <a:ext cx="6480900" cy="1077500"/>
            </a:xfrm>
            <a:prstGeom prst="rect">
              <a:avLst/>
            </a:prstGeom>
          </p:spPr>
          <p:txBody>
            <a:bodyPr>
              <a:spAutoFit/>
            </a:bodyPr>
            <a:lstStyle/>
            <a:p>
              <a:pPr>
                <a:defRPr/>
              </a:pPr>
              <a:r>
                <a:rPr lang="zh-TW" altLang="en-US" sz="3200" b="1" dirty="0">
                  <a:solidFill>
                    <a:srgbClr val="FF0000"/>
                  </a:solidFill>
                  <a:latin typeface="+mj-ea"/>
                  <a:ea typeface="+mj-ea"/>
                </a:rPr>
                <a:t>超無用簡報設計│</a:t>
              </a:r>
              <a:br>
                <a:rPr lang="en-US" altLang="zh-TW" sz="3200" b="1" dirty="0">
                  <a:solidFill>
                    <a:srgbClr val="FF0000"/>
                  </a:solidFill>
                  <a:latin typeface="+mj-ea"/>
                  <a:ea typeface="+mj-ea"/>
                </a:rPr>
              </a:br>
              <a:r>
                <a:rPr lang="en-US" altLang="zh-TW" sz="3200" b="1" dirty="0" err="1">
                  <a:solidFill>
                    <a:srgbClr val="FF0000"/>
                  </a:solidFill>
                  <a:latin typeface="+mj-ea"/>
                  <a:ea typeface="+mj-ea"/>
                </a:rPr>
                <a:t>Anchr</a:t>
              </a:r>
              <a:r>
                <a:rPr lang="en-US" altLang="zh-TW" sz="3200" b="1" dirty="0">
                  <a:solidFill>
                    <a:srgbClr val="FF0000"/>
                  </a:solidFill>
                  <a:latin typeface="+mj-ea"/>
                  <a:ea typeface="+mj-ea"/>
                </a:rPr>
                <a:t> Report </a:t>
              </a:r>
              <a:r>
                <a:rPr lang="zh-TW" altLang="en-US" sz="3200" b="1" dirty="0">
                  <a:solidFill>
                    <a:srgbClr val="FF0000"/>
                  </a:solidFill>
                  <a:latin typeface="+mj-ea"/>
                  <a:ea typeface="+mj-ea"/>
                </a:rPr>
                <a:t>共同創辦人 陸子鈞</a:t>
              </a:r>
            </a:p>
          </p:txBody>
        </p:sp>
      </p:grpSp>
      <p:pic>
        <p:nvPicPr>
          <p:cNvPr id="14339" name="Picture 2" descr="「youtube icon」的圖片搜尋結果"/>
          <p:cNvPicPr>
            <a:picLocks noChangeAspect="1" noChangeArrowheads="1"/>
          </p:cNvPicPr>
          <p:nvPr/>
        </p:nvPicPr>
        <p:blipFill>
          <a:blip r:embed="rId3"/>
          <a:srcRect/>
          <a:stretch>
            <a:fillRect/>
          </a:stretch>
        </p:blipFill>
        <p:spPr bwMode="auto">
          <a:xfrm>
            <a:off x="684213" y="531813"/>
            <a:ext cx="1390650" cy="981075"/>
          </a:xfrm>
          <a:prstGeom prst="rect">
            <a:avLst/>
          </a:prstGeom>
          <a:noFill/>
          <a:ln w="9525">
            <a:noFill/>
            <a:miter lim="800000"/>
            <a:headEnd/>
            <a:tailEnd/>
          </a:ln>
        </p:spPr>
      </p:pic>
      <p:pic>
        <p:nvPicPr>
          <p:cNvPr id="14340" name="圖片 5"/>
          <p:cNvPicPr>
            <a:picLocks noChangeAspect="1"/>
          </p:cNvPicPr>
          <p:nvPr/>
        </p:nvPicPr>
        <p:blipFill>
          <a:blip r:embed="rId4"/>
          <a:srcRect/>
          <a:stretch>
            <a:fillRect/>
          </a:stretch>
        </p:blipFill>
        <p:spPr bwMode="auto">
          <a:xfrm>
            <a:off x="900113" y="2276475"/>
            <a:ext cx="7343775" cy="40322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3250"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4274"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5298"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6322"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7346"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370"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9394"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0418"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42"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2466"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grpSp>
        <p:nvGrpSpPr>
          <p:cNvPr id="15362" name="群組 1"/>
          <p:cNvGrpSpPr>
            <a:grpSpLocks/>
          </p:cNvGrpSpPr>
          <p:nvPr/>
        </p:nvGrpSpPr>
        <p:grpSpPr bwMode="auto">
          <a:xfrm>
            <a:off x="2484438" y="447675"/>
            <a:ext cx="6480175" cy="1151970"/>
            <a:chOff x="2483710" y="332570"/>
            <a:chExt cx="6480900" cy="1153193"/>
          </a:xfrm>
        </p:grpSpPr>
        <p:sp>
          <p:nvSpPr>
            <p:cNvPr id="3" name="矩形 2"/>
            <p:cNvSpPr/>
            <p:nvPr/>
          </p:nvSpPr>
          <p:spPr>
            <a:xfrm>
              <a:off x="2483710" y="1116039"/>
              <a:ext cx="5833128" cy="369724"/>
            </a:xfrm>
            <a:prstGeom prst="rect">
              <a:avLst/>
            </a:prstGeom>
          </p:spPr>
          <p:txBody>
            <a:bodyPr>
              <a:spAutoFit/>
            </a:bodyPr>
            <a:lstStyle/>
            <a:p>
              <a:pPr>
                <a:defRPr/>
              </a:pPr>
              <a:r>
                <a:rPr lang="en-US" altLang="zh-TW" dirty="0">
                  <a:solidFill>
                    <a:schemeClr val="bg1"/>
                  </a:solidFill>
                  <a:latin typeface="+mj-ea"/>
                  <a:ea typeface="+mj-ea"/>
                  <a:hlinkClick r:id="rId2"/>
                </a:rPr>
                <a:t>https://www.youtube.com/watch?v=ofwPeVRmtTc</a:t>
              </a:r>
              <a:endParaRPr lang="en-US" altLang="zh-TW" dirty="0">
                <a:solidFill>
                  <a:schemeClr val="bg1"/>
                </a:solidFill>
                <a:latin typeface="+mj-ea"/>
                <a:ea typeface="+mj-ea"/>
              </a:endParaRPr>
            </a:p>
          </p:txBody>
        </p:sp>
        <p:sp>
          <p:nvSpPr>
            <p:cNvPr id="4" name="矩形 3"/>
            <p:cNvSpPr/>
            <p:nvPr/>
          </p:nvSpPr>
          <p:spPr>
            <a:xfrm>
              <a:off x="2483710" y="332570"/>
              <a:ext cx="6480900" cy="831145"/>
            </a:xfrm>
            <a:prstGeom prst="rect">
              <a:avLst/>
            </a:prstGeom>
          </p:spPr>
          <p:txBody>
            <a:bodyPr>
              <a:spAutoFit/>
            </a:bodyPr>
            <a:lstStyle/>
            <a:p>
              <a:pPr>
                <a:defRPr/>
              </a:pPr>
              <a:r>
                <a:rPr lang="en-US" altLang="zh-TW" sz="2400" b="1" dirty="0">
                  <a:solidFill>
                    <a:srgbClr val="FF0000"/>
                  </a:solidFill>
                  <a:latin typeface="+mj-ea"/>
                  <a:ea typeface="+mj-ea"/>
                </a:rPr>
                <a:t>【</a:t>
              </a:r>
              <a:r>
                <a:rPr lang="zh-TW" altLang="en-US" sz="2400" b="1" dirty="0">
                  <a:solidFill>
                    <a:srgbClr val="FF0000"/>
                  </a:solidFill>
                  <a:latin typeface="+mj-ea"/>
                  <a:ea typeface="+mj-ea"/>
                </a:rPr>
                <a:t>創業講座</a:t>
              </a:r>
              <a:r>
                <a:rPr lang="en-US" altLang="zh-TW" sz="2400" b="1" dirty="0">
                  <a:solidFill>
                    <a:srgbClr val="FF0000"/>
                  </a:solidFill>
                  <a:latin typeface="+mj-ea"/>
                  <a:ea typeface="+mj-ea"/>
                </a:rPr>
                <a:t>】</a:t>
              </a:r>
              <a:r>
                <a:rPr lang="zh-TW" altLang="en-US" sz="2400" b="1" dirty="0">
                  <a:solidFill>
                    <a:srgbClr val="FF0000"/>
                  </a:solidFill>
                  <a:latin typeface="+mj-ea"/>
                  <a:ea typeface="+mj-ea"/>
                </a:rPr>
                <a:t>簡報技巧之化繁為簡的藝術</a:t>
              </a:r>
              <a:br>
                <a:rPr lang="en-US" altLang="zh-TW" sz="2400" b="1" dirty="0">
                  <a:solidFill>
                    <a:srgbClr val="FF0000"/>
                  </a:solidFill>
                  <a:latin typeface="+mj-ea"/>
                  <a:ea typeface="+mj-ea"/>
                </a:rPr>
              </a:br>
              <a:r>
                <a:rPr lang="zh-TW" altLang="en-US" sz="2400" b="1" dirty="0">
                  <a:solidFill>
                    <a:srgbClr val="FF0000"/>
                  </a:solidFill>
                  <a:latin typeface="+mj-ea"/>
                  <a:ea typeface="+mj-ea"/>
                </a:rPr>
                <a:t>講者：葉丙成教授</a:t>
              </a:r>
            </a:p>
          </p:txBody>
        </p:sp>
      </p:grpSp>
      <p:pic>
        <p:nvPicPr>
          <p:cNvPr id="15363" name="Picture 2" descr="「youtube icon」的圖片搜尋結果"/>
          <p:cNvPicPr>
            <a:picLocks noChangeAspect="1" noChangeArrowheads="1"/>
          </p:cNvPicPr>
          <p:nvPr/>
        </p:nvPicPr>
        <p:blipFill>
          <a:blip r:embed="rId3"/>
          <a:srcRect/>
          <a:stretch>
            <a:fillRect/>
          </a:stretch>
        </p:blipFill>
        <p:spPr bwMode="auto">
          <a:xfrm>
            <a:off x="684213" y="531813"/>
            <a:ext cx="1390650" cy="981075"/>
          </a:xfrm>
          <a:prstGeom prst="rect">
            <a:avLst/>
          </a:prstGeom>
          <a:noFill/>
          <a:ln w="9525">
            <a:noFill/>
            <a:miter lim="800000"/>
            <a:headEnd/>
            <a:tailEnd/>
          </a:ln>
        </p:spPr>
      </p:pic>
      <p:pic>
        <p:nvPicPr>
          <p:cNvPr id="15364" name="Picture 2" descr="「【創業講座】簡報技巧之化繁為簡的藝術 講者：葉丙成教授」的圖片搜尋結果"/>
          <p:cNvPicPr>
            <a:picLocks noChangeAspect="1" noChangeArrowheads="1"/>
          </p:cNvPicPr>
          <p:nvPr/>
        </p:nvPicPr>
        <p:blipFill>
          <a:blip r:embed="rId4"/>
          <a:srcRect/>
          <a:stretch>
            <a:fillRect/>
          </a:stretch>
        </p:blipFill>
        <p:spPr bwMode="auto">
          <a:xfrm>
            <a:off x="1514475" y="1912938"/>
            <a:ext cx="6118225" cy="4589462"/>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5538" name="圖片 1"/>
          <p:cNvPicPr>
            <a:picLocks noChangeAspect="1"/>
          </p:cNvPicPr>
          <p:nvPr/>
        </p:nvPicPr>
        <p:blipFill>
          <a:blip r:embed="rId2"/>
          <a:srcRect/>
          <a:stretch>
            <a:fillRect/>
          </a:stretch>
        </p:blipFill>
        <p:spPr bwMode="auto">
          <a:xfrm>
            <a:off x="0" y="857250"/>
            <a:ext cx="9144000" cy="5143500"/>
          </a:xfrm>
          <a:prstGeom prst="rect">
            <a:avLst/>
          </a:prstGeom>
          <a:noFill/>
          <a:ln w="9525">
            <a:noFill/>
            <a:miter lim="800000"/>
            <a:headEnd/>
            <a:tailEnd/>
          </a:ln>
        </p:spPr>
      </p:pic>
      <p:sp>
        <p:nvSpPr>
          <p:cNvPr id="3" name="矩形 2"/>
          <p:cNvSpPr/>
          <p:nvPr/>
        </p:nvSpPr>
        <p:spPr>
          <a:xfrm>
            <a:off x="4208463" y="0"/>
            <a:ext cx="4935537" cy="523875"/>
          </a:xfrm>
          <a:prstGeom prst="rect">
            <a:avLst/>
          </a:prstGeom>
        </p:spPr>
        <p:txBody>
          <a:bodyPr>
            <a:spAutoFit/>
          </a:bodyPr>
          <a:lstStyle/>
          <a:p>
            <a:pPr algn="r">
              <a:defRPr/>
            </a:pPr>
            <a:r>
              <a:rPr lang="en-US" altLang="zh-TW" sz="1400" dirty="0">
                <a:latin typeface="微軟正黑體" panose="020B0604030504040204" pitchFamily="34" charset="-120"/>
                <a:ea typeface="微軟正黑體" panose="020B0604030504040204" pitchFamily="34" charset="-120"/>
                <a:hlinkClick r:id="rId3"/>
              </a:rPr>
              <a:t>http://www.slideshare.net/JianMingKe/ss-64352785</a:t>
            </a:r>
            <a:endParaRPr lang="en-US" altLang="zh-TW" sz="1400" dirty="0">
              <a:latin typeface="微軟正黑體" panose="020B0604030504040204" pitchFamily="34" charset="-120"/>
              <a:ea typeface="微軟正黑體" panose="020B0604030504040204" pitchFamily="34" charset="-120"/>
            </a:endParaRPr>
          </a:p>
          <a:p>
            <a:pPr algn="r">
              <a:defRPr/>
            </a:pP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簡報</a:t>
            </a:r>
            <a:r>
              <a:rPr lang="en-US" altLang="zh-TW" sz="1400" dirty="0">
                <a:solidFill>
                  <a:schemeClr val="bg1">
                    <a:lumMod val="75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75000"/>
                  </a:schemeClr>
                </a:solidFill>
                <a:latin typeface="微軟正黑體" panose="020B0604030504040204" pitchFamily="34" charset="-120"/>
                <a:ea typeface="微軟正黑體" panose="020B0604030504040204" pitchFamily="34" charset="-120"/>
              </a:rPr>
              <a:t>初學者</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9"/>
          <p:cNvSpPr>
            <a:spLocks noChangeArrowheads="1"/>
          </p:cNvSpPr>
          <p:nvPr/>
        </p:nvSpPr>
        <p:spPr bwMode="auto">
          <a:xfrm>
            <a:off x="1196975" y="1522413"/>
            <a:ext cx="4311650" cy="2246312"/>
          </a:xfrm>
          <a:prstGeom prst="rect">
            <a:avLst/>
          </a:prstGeom>
          <a:noFill/>
          <a:ln w="9525">
            <a:noFill/>
            <a:miter lim="800000"/>
            <a:headEnd/>
            <a:tailEnd/>
          </a:ln>
        </p:spPr>
        <p:txBody>
          <a:bodyPr>
            <a:spAutoFit/>
          </a:bodyPr>
          <a:lstStyle/>
          <a:p>
            <a:r>
              <a:rPr lang="zh-TW" altLang="en-US" sz="14000" b="1" dirty="0">
                <a:solidFill>
                  <a:srgbClr val="DA4111"/>
                </a:solidFill>
                <a:latin typeface="Microsoft YaHei" panose="020B0503020204020204" pitchFamily="34" charset="-122"/>
                <a:ea typeface="Microsoft YaHei" panose="020B0503020204020204" pitchFamily="34" charset="-122"/>
              </a:rPr>
              <a:t>簡化</a:t>
            </a:r>
            <a:endParaRPr lang="en-US" altLang="zh-TW" sz="14000" b="1" dirty="0">
              <a:solidFill>
                <a:srgbClr val="DA4111"/>
              </a:solidFill>
              <a:latin typeface="Microsoft YaHei" panose="020B0503020204020204" pitchFamily="34" charset="-122"/>
              <a:ea typeface="Microsoft YaHei" panose="020B0503020204020204" pitchFamily="34" charset="-122"/>
            </a:endParaRPr>
          </a:p>
        </p:txBody>
      </p:sp>
      <p:grpSp>
        <p:nvGrpSpPr>
          <p:cNvPr id="66563" name="群組 17"/>
          <p:cNvGrpSpPr>
            <a:grpSpLocks/>
          </p:cNvGrpSpPr>
          <p:nvPr/>
        </p:nvGrpSpPr>
        <p:grpSpPr bwMode="auto">
          <a:xfrm>
            <a:off x="0" y="287338"/>
            <a:ext cx="9144000" cy="836612"/>
            <a:chOff x="0" y="216030"/>
            <a:chExt cx="9144000" cy="836640"/>
          </a:xfrm>
        </p:grpSpPr>
        <p:sp>
          <p:nvSpPr>
            <p:cNvPr id="66574" name="文字方塊 18"/>
            <p:cNvSpPr txBox="1">
              <a:spLocks noChangeArrowheads="1"/>
            </p:cNvSpPr>
            <p:nvPr/>
          </p:nvSpPr>
          <p:spPr bwMode="auto">
            <a:xfrm>
              <a:off x="0" y="21603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b="1">
                  <a:solidFill>
                    <a:srgbClr val="DA4111"/>
                  </a:solidFill>
                  <a:latin typeface="微軟正黑體" pitchFamily="34" charset="-120"/>
                  <a:ea typeface="微軟正黑體" pitchFamily="34" charset="-120"/>
                </a:rPr>
                <a:t>簡化</a:t>
              </a:r>
              <a:r>
                <a:rPr lang="zh-TW" altLang="en-US">
                  <a:solidFill>
                    <a:srgbClr val="BFBFBF"/>
                  </a:solidFill>
                  <a:latin typeface="微軟正黑體" pitchFamily="34" charset="-120"/>
                  <a:ea typeface="微軟正黑體" pitchFamily="34" charset="-120"/>
                </a:rPr>
                <a:t>｜美化｜設計</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20" name="直線接點 19"/>
            <p:cNvCxnSpPr>
              <a:cxnSpLocks/>
            </p:cNvCxnSpPr>
            <p:nvPr/>
          </p:nvCxnSpPr>
          <p:spPr>
            <a:xfrm>
              <a:off x="1851025" y="401773"/>
              <a:ext cx="2081213" cy="0"/>
            </a:xfrm>
            <a:prstGeom prst="line">
              <a:avLst/>
            </a:prstGeom>
            <a:ln w="12700">
              <a:solidFill>
                <a:srgbClr val="DA411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6576" name="矩形 20"/>
            <p:cNvSpPr>
              <a:spLocks noChangeArrowheads="1"/>
            </p:cNvSpPr>
            <p:nvPr/>
          </p:nvSpPr>
          <p:spPr bwMode="auto">
            <a:xfrm>
              <a:off x="2614934" y="33989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C00000"/>
                  </a:solidFill>
                  <a:latin typeface="微軟正黑體" pitchFamily="34" charset="-120"/>
                  <a:ea typeface="微軟正黑體" pitchFamily="34" charset="-120"/>
                </a:rPr>
                <a:t>簡報</a:t>
              </a:r>
              <a:endParaRPr lang="zh-TW" altLang="en-US" sz="1200">
                <a:solidFill>
                  <a:srgbClr val="C00000"/>
                </a:solidFill>
                <a:latin typeface="微軟正黑體" pitchFamily="34" charset="-120"/>
                <a:ea typeface="微軟正黑體" pitchFamily="34" charset="-120"/>
              </a:endParaRPr>
            </a:p>
          </p:txBody>
        </p:sp>
      </p:grpSp>
      <p:grpSp>
        <p:nvGrpSpPr>
          <p:cNvPr id="66564" name="群組 21"/>
          <p:cNvGrpSpPr>
            <a:grpSpLocks/>
          </p:cNvGrpSpPr>
          <p:nvPr/>
        </p:nvGrpSpPr>
        <p:grpSpPr bwMode="auto">
          <a:xfrm>
            <a:off x="0" y="5761038"/>
            <a:ext cx="9144000" cy="836612"/>
            <a:chOff x="0" y="5733320"/>
            <a:chExt cx="9144000" cy="836640"/>
          </a:xfrm>
        </p:grpSpPr>
        <p:sp>
          <p:nvSpPr>
            <p:cNvPr id="66571" name="文字方塊 22"/>
            <p:cNvSpPr txBox="1">
              <a:spLocks noChangeArrowheads="1"/>
            </p:cNvSpPr>
            <p:nvPr/>
          </p:nvSpPr>
          <p:spPr bwMode="auto">
            <a:xfrm>
              <a:off x="0" y="5733320"/>
              <a:ext cx="9144000" cy="836640"/>
            </a:xfrm>
            <a:prstGeom prst="rect">
              <a:avLst/>
            </a:prstGeom>
            <a:noFill/>
            <a:ln w="9525">
              <a:noFill/>
              <a:miter lim="800000"/>
              <a:headEnd/>
              <a:tailEnd/>
            </a:ln>
          </p:spPr>
          <p:txBody>
            <a:bodyPr wrap="none" lIns="0" tIns="0" rIns="0" bIns="0" anchor="ctr"/>
            <a:lstStyle/>
            <a:p>
              <a:pPr algn="ctr"/>
              <a:r>
                <a:rPr lang="zh-TW" altLang="en-US" sz="2400">
                  <a:solidFill>
                    <a:srgbClr val="BFBFBF"/>
                  </a:solidFill>
                  <a:latin typeface="微軟正黑體" pitchFamily="34" charset="-120"/>
                  <a:ea typeface="微軟正黑體" pitchFamily="34" charset="-120"/>
                </a:rPr>
                <a:t>｜錯誤示範｜</a:t>
              </a:r>
              <a:r>
                <a:rPr lang="zh-TW" altLang="en-US" b="1">
                  <a:solidFill>
                    <a:srgbClr val="DA4111"/>
                  </a:solidFill>
                  <a:latin typeface="微軟正黑體" pitchFamily="34" charset="-120"/>
                  <a:ea typeface="微軟正黑體" pitchFamily="34" charset="-120"/>
                </a:rPr>
                <a:t>簡化</a:t>
              </a:r>
              <a:r>
                <a:rPr lang="zh-TW" altLang="en-US">
                  <a:solidFill>
                    <a:srgbClr val="BFBFBF"/>
                  </a:solidFill>
                  <a:latin typeface="微軟正黑體" pitchFamily="34" charset="-120"/>
                  <a:ea typeface="微軟正黑體" pitchFamily="34" charset="-120"/>
                </a:rPr>
                <a:t>｜美化｜設計</a:t>
              </a:r>
              <a:r>
                <a:rPr lang="zh-TW" altLang="en-US" sz="2400">
                  <a:solidFill>
                    <a:srgbClr val="BFBFBF"/>
                  </a:solidFill>
                  <a:latin typeface="微軟正黑體" pitchFamily="34" charset="-120"/>
                  <a:ea typeface="微軟正黑體" pitchFamily="34" charset="-120"/>
                </a:rPr>
                <a:t>｜故事｜講者｜總結｜素材分享｜梗｜</a:t>
              </a:r>
            </a:p>
          </p:txBody>
        </p:sp>
        <p:cxnSp>
          <p:nvCxnSpPr>
            <p:cNvPr id="24" name="直線接點 23"/>
            <p:cNvCxnSpPr>
              <a:cxnSpLocks/>
            </p:cNvCxnSpPr>
            <p:nvPr/>
          </p:nvCxnSpPr>
          <p:spPr>
            <a:xfrm>
              <a:off x="1851025" y="6442956"/>
              <a:ext cx="2081213" cy="0"/>
            </a:xfrm>
            <a:prstGeom prst="line">
              <a:avLst/>
            </a:prstGeom>
            <a:ln w="12700">
              <a:solidFill>
                <a:srgbClr val="DA411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6573" name="矩形 24"/>
            <p:cNvSpPr>
              <a:spLocks noChangeArrowheads="1"/>
            </p:cNvSpPr>
            <p:nvPr/>
          </p:nvSpPr>
          <p:spPr bwMode="auto">
            <a:xfrm>
              <a:off x="2614934" y="6381410"/>
              <a:ext cx="576079" cy="122524"/>
            </a:xfrm>
            <a:prstGeom prst="rect">
              <a:avLst/>
            </a:prstGeom>
            <a:solidFill>
              <a:schemeClr val="bg1"/>
            </a:solidFill>
            <a:ln w="9525">
              <a:noFill/>
              <a:miter lim="800000"/>
              <a:headEnd/>
              <a:tailEnd/>
            </a:ln>
          </p:spPr>
          <p:txBody>
            <a:bodyPr wrap="none" anchor="ctr"/>
            <a:lstStyle/>
            <a:p>
              <a:pPr algn="ctr"/>
              <a:r>
                <a:rPr lang="zh-TW" altLang="en-US" sz="1400">
                  <a:solidFill>
                    <a:srgbClr val="C00000"/>
                  </a:solidFill>
                  <a:latin typeface="微軟正黑體" pitchFamily="34" charset="-120"/>
                  <a:ea typeface="微軟正黑體" pitchFamily="34" charset="-120"/>
                </a:rPr>
                <a:t>簡報</a:t>
              </a:r>
            </a:p>
          </p:txBody>
        </p:sp>
      </p:grpSp>
      <p:sp>
        <p:nvSpPr>
          <p:cNvPr id="66565" name="矩形 28"/>
          <p:cNvSpPr>
            <a:spLocks noChangeArrowheads="1"/>
          </p:cNvSpPr>
          <p:nvPr/>
        </p:nvSpPr>
        <p:spPr bwMode="auto">
          <a:xfrm rot="-281536">
            <a:off x="5518150" y="3287713"/>
            <a:ext cx="3051175" cy="369887"/>
          </a:xfrm>
          <a:prstGeom prst="rect">
            <a:avLst/>
          </a:prstGeom>
          <a:noFill/>
          <a:ln w="9525">
            <a:noFill/>
            <a:miter lim="800000"/>
            <a:headEnd/>
            <a:tailEnd/>
          </a:ln>
        </p:spPr>
        <p:txBody>
          <a:bodyPr>
            <a:spAutoFit/>
          </a:bodyPr>
          <a:lstStyle/>
          <a:p>
            <a:r>
              <a:rPr lang="zh-TW" altLang="en-US">
                <a:solidFill>
                  <a:srgbClr val="E68600"/>
                </a:solidFill>
                <a:latin typeface="微軟正黑體" pitchFamily="34" charset="-120"/>
                <a:ea typeface="微軟正黑體" pitchFamily="34" charset="-120"/>
                <a:cs typeface="Malgun Gothic Semilight"/>
              </a:rPr>
              <a:t>恭喜你！不必說話就輸了</a:t>
            </a:r>
            <a:r>
              <a:rPr lang="en-US" altLang="zh-TW">
                <a:solidFill>
                  <a:srgbClr val="E68600"/>
                </a:solidFill>
                <a:latin typeface="微軟正黑體" pitchFamily="34" charset="-120"/>
                <a:ea typeface="微軟正黑體" pitchFamily="34" charset="-120"/>
                <a:cs typeface="Malgun Gothic Semilight"/>
              </a:rPr>
              <a:t>…</a:t>
            </a:r>
            <a:endParaRPr lang="zh-TW" altLang="en-US">
              <a:solidFill>
                <a:srgbClr val="E68600"/>
              </a:solidFill>
              <a:latin typeface="微軟正黑體" pitchFamily="34" charset="-120"/>
              <a:ea typeface="微軟正黑體" pitchFamily="34" charset="-120"/>
              <a:cs typeface="Malgun Gothic Semilight"/>
            </a:endParaRPr>
          </a:p>
        </p:txBody>
      </p:sp>
      <p:grpSp>
        <p:nvGrpSpPr>
          <p:cNvPr id="66566" name="群組 1"/>
          <p:cNvGrpSpPr>
            <a:grpSpLocks/>
          </p:cNvGrpSpPr>
          <p:nvPr/>
        </p:nvGrpSpPr>
        <p:grpSpPr bwMode="auto">
          <a:xfrm>
            <a:off x="1336675" y="3560763"/>
            <a:ext cx="5827713" cy="1452562"/>
            <a:chOff x="1336278" y="3490962"/>
            <a:chExt cx="5828082" cy="1452859"/>
          </a:xfrm>
        </p:grpSpPr>
        <p:sp>
          <p:nvSpPr>
            <p:cNvPr id="66568" name="文字方塊 27"/>
            <p:cNvSpPr txBox="1">
              <a:spLocks noChangeArrowheads="1"/>
            </p:cNvSpPr>
            <p:nvPr/>
          </p:nvSpPr>
          <p:spPr bwMode="auto">
            <a:xfrm>
              <a:off x="1835620" y="3777220"/>
              <a:ext cx="5328740" cy="830997"/>
            </a:xfrm>
            <a:prstGeom prst="rect">
              <a:avLst/>
            </a:prstGeom>
            <a:noFill/>
            <a:ln w="9525">
              <a:noFill/>
              <a:miter lim="800000"/>
              <a:headEnd/>
              <a:tailEnd/>
            </a:ln>
          </p:spPr>
          <p:txBody>
            <a:bodyPr>
              <a:spAutoFit/>
            </a:bodyPr>
            <a:lstStyle/>
            <a:p>
              <a:r>
                <a:rPr lang="zh-TW" altLang="en-US" sz="2400" b="1">
                  <a:solidFill>
                    <a:srgbClr val="E68600"/>
                  </a:solidFill>
                  <a:latin typeface="微軟正黑體" pitchFamily="34" charset="-120"/>
                  <a:ea typeface="微軟正黑體" pitchFamily="34" charset="-120"/>
                  <a:cs typeface="Malgun Gothic Semilight"/>
                </a:rPr>
                <a:t>我已經很努力準備資料了，</a:t>
              </a:r>
              <a:endParaRPr lang="en-US" altLang="zh-TW" sz="2400" b="1">
                <a:solidFill>
                  <a:srgbClr val="E68600"/>
                </a:solidFill>
                <a:latin typeface="微軟正黑體" pitchFamily="34" charset="-120"/>
                <a:ea typeface="微軟正黑體" pitchFamily="34" charset="-120"/>
                <a:cs typeface="Malgun Gothic Semilight"/>
              </a:endParaRPr>
            </a:p>
            <a:p>
              <a:r>
                <a:rPr lang="zh-TW" altLang="en-US" sz="2400" b="1">
                  <a:solidFill>
                    <a:srgbClr val="E68600"/>
                  </a:solidFill>
                  <a:latin typeface="微軟正黑體" pitchFamily="34" charset="-120"/>
                  <a:ea typeface="微軟正黑體" pitchFamily="34" charset="-120"/>
                  <a:cs typeface="Malgun Gothic Semilight"/>
                </a:rPr>
                <a:t>我想表達的內容全都寫在這裡了！</a:t>
              </a:r>
              <a:endParaRPr lang="zh-TW" altLang="en-US" sz="4800" b="1">
                <a:solidFill>
                  <a:srgbClr val="E68600"/>
                </a:solidFill>
                <a:latin typeface="微軟正黑體" pitchFamily="34" charset="-120"/>
                <a:ea typeface="微軟正黑體" pitchFamily="34" charset="-120"/>
                <a:cs typeface="Malgun Gothic Semilight"/>
              </a:endParaRPr>
            </a:p>
          </p:txBody>
        </p:sp>
        <p:sp>
          <p:nvSpPr>
            <p:cNvPr id="66569" name="文字方塊 29"/>
            <p:cNvSpPr txBox="1">
              <a:spLocks noChangeArrowheads="1"/>
            </p:cNvSpPr>
            <p:nvPr/>
          </p:nvSpPr>
          <p:spPr bwMode="auto">
            <a:xfrm>
              <a:off x="6444260" y="4145321"/>
              <a:ext cx="710644" cy="798500"/>
            </a:xfrm>
            <a:prstGeom prst="rect">
              <a:avLst/>
            </a:prstGeom>
            <a:noFill/>
            <a:ln w="9525">
              <a:noFill/>
              <a:miter lim="800000"/>
              <a:headEnd/>
              <a:tailEnd/>
            </a:ln>
          </p:spPr>
          <p:txBody>
            <a:bodyPr wrap="none"/>
            <a:lstStyle/>
            <a:p>
              <a:r>
                <a:rPr lang="en-US" altLang="zh-TW" sz="7200">
                  <a:solidFill>
                    <a:srgbClr val="E68600"/>
                  </a:solidFill>
                </a:rPr>
                <a:t>’’</a:t>
              </a:r>
              <a:endParaRPr lang="zh-TW" altLang="en-US" sz="9600">
                <a:solidFill>
                  <a:srgbClr val="E68600"/>
                </a:solidFill>
              </a:endParaRPr>
            </a:p>
          </p:txBody>
        </p:sp>
        <p:sp>
          <p:nvSpPr>
            <p:cNvPr id="66570" name="矩形 30"/>
            <p:cNvSpPr>
              <a:spLocks noChangeArrowheads="1"/>
            </p:cNvSpPr>
            <p:nvPr/>
          </p:nvSpPr>
          <p:spPr bwMode="auto">
            <a:xfrm>
              <a:off x="1336278" y="3490962"/>
              <a:ext cx="710644" cy="794355"/>
            </a:xfrm>
            <a:prstGeom prst="rect">
              <a:avLst/>
            </a:prstGeom>
            <a:noFill/>
            <a:ln w="9525">
              <a:noFill/>
              <a:miter lim="800000"/>
              <a:headEnd/>
              <a:tailEnd/>
            </a:ln>
          </p:spPr>
          <p:txBody>
            <a:bodyPr wrap="none"/>
            <a:lstStyle/>
            <a:p>
              <a:r>
                <a:rPr lang="en-US" altLang="zh-TW" sz="7200">
                  <a:solidFill>
                    <a:srgbClr val="E68600"/>
                  </a:solidFill>
                </a:rPr>
                <a:t>‘‘</a:t>
              </a:r>
              <a:endParaRPr lang="zh-TW" altLang="en-US" sz="7200">
                <a:solidFill>
                  <a:srgbClr val="E68600"/>
                </a:solidFill>
              </a:endParaRPr>
            </a:p>
          </p:txBody>
        </p:sp>
      </p:grpSp>
      <p:sp>
        <p:nvSpPr>
          <p:cNvPr id="32" name="矩形 31"/>
          <p:cNvSpPr/>
          <p:nvPr/>
        </p:nvSpPr>
        <p:spPr>
          <a:xfrm>
            <a:off x="1331913" y="4886325"/>
            <a:ext cx="3306762" cy="374650"/>
          </a:xfrm>
          <a:prstGeom prst="rect">
            <a:avLst/>
          </a:prstGeom>
        </p:spPr>
        <p:txBody>
          <a:bodyPr>
            <a:spAutoFit/>
          </a:bodyPr>
          <a:lstStyle/>
          <a:p>
            <a:pPr>
              <a:lnSpc>
                <a:spcPct val="150000"/>
              </a:lnSpc>
              <a:defRPr/>
            </a:pPr>
            <a:r>
              <a:rPr lang="zh-TW" altLang="en-US" sz="1400" dirty="0">
                <a:solidFill>
                  <a:schemeClr val="bg1">
                    <a:lumMod val="50000"/>
                  </a:schemeClr>
                </a:solidFill>
                <a:latin typeface="微軟正黑體" panose="020B0604030504040204" pitchFamily="34" charset="-120"/>
                <a:ea typeface="微軟正黑體" panose="020B0604030504040204" pitchFamily="34" charset="-120"/>
              </a:rPr>
              <a:t>本文取材自</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a:t>
            </a:r>
            <a:r>
              <a:rPr lang="zh-TW" altLang="en-US" sz="1400" dirty="0">
                <a:solidFill>
                  <a:schemeClr val="bg1">
                    <a:lumMod val="50000"/>
                  </a:schemeClr>
                </a:solidFill>
                <a:latin typeface="微軟正黑體" panose="020B0604030504040204" pitchFamily="34" charset="-120"/>
                <a:ea typeface="微軟正黑體" panose="020B0604030504040204" pitchFamily="34" charset="-120"/>
              </a:rPr>
              <a:t>不必說話就贏的簡報術</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a:t>
            </a:r>
          </a:p>
        </p:txBody>
      </p:sp>
      <p:sp>
        <p:nvSpPr>
          <p:cNvPr id="18" name="矩形 17">
            <a:extLst>
              <a:ext uri="{FF2B5EF4-FFF2-40B4-BE49-F238E27FC236}">
                <a16:creationId xmlns:a16="http://schemas.microsoft.com/office/drawing/2014/main" id="{18666355-7320-4C65-96B9-8167AC93A691}"/>
              </a:ext>
            </a:extLst>
          </p:cNvPr>
          <p:cNvSpPr/>
          <p:nvPr/>
        </p:nvSpPr>
        <p:spPr>
          <a:xfrm>
            <a:off x="785946" y="1560513"/>
            <a:ext cx="266567" cy="3736975"/>
          </a:xfrm>
          <a:prstGeom prst="rect">
            <a:avLst/>
          </a:prstGeom>
          <a:effectLst/>
        </p:spPr>
        <p:style>
          <a:lnRef idx="0">
            <a:schemeClr val="accent6"/>
          </a:lnRef>
          <a:fillRef idx="3">
            <a:schemeClr val="accent6"/>
          </a:fillRef>
          <a:effectRef idx="3">
            <a:schemeClr val="accent6"/>
          </a:effectRef>
          <a:fontRef idx="minor">
            <a:schemeClr val="lt1"/>
          </a:fontRef>
        </p:style>
        <p:txBody>
          <a:bodyPr anchor="ctr"/>
          <a:lstStyle/>
          <a:p>
            <a:pPr algn="ctr"/>
            <a:endParaRPr lang="zh-TW" altLang="en-US" sz="3600">
              <a:solidFill>
                <a:schemeClr val="tx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C56B59"/>
        </a:solidFill>
        <a:effectLst/>
      </p:bgPr>
    </p:bg>
    <p:spTree>
      <p:nvGrpSpPr>
        <p:cNvPr id="1" name=""/>
        <p:cNvGrpSpPr/>
        <p:nvPr/>
      </p:nvGrpSpPr>
      <p:grpSpPr>
        <a:xfrm>
          <a:off x="0" y="0"/>
          <a:ext cx="0" cy="0"/>
          <a:chOff x="0" y="0"/>
          <a:chExt cx="0" cy="0"/>
        </a:xfrm>
      </p:grpSpPr>
      <p:sp>
        <p:nvSpPr>
          <p:cNvPr id="67586" name="Text Box 5"/>
          <p:cNvSpPr txBox="1">
            <a:spLocks noChangeArrowheads="1"/>
          </p:cNvSpPr>
          <p:nvPr/>
        </p:nvSpPr>
        <p:spPr bwMode="auto">
          <a:xfrm>
            <a:off x="0" y="333375"/>
            <a:ext cx="9144000" cy="823913"/>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latin typeface="微軟正黑體" pitchFamily="34" charset="-120"/>
                <a:ea typeface="微軟正黑體" pitchFamily="34" charset="-120"/>
              </a:rPr>
              <a:t>簡化要領</a:t>
            </a:r>
          </a:p>
        </p:txBody>
      </p:sp>
      <p:sp>
        <p:nvSpPr>
          <p:cNvPr id="67587" name="Rectangle 14"/>
          <p:cNvSpPr>
            <a:spLocks noChangeArrowheads="1"/>
          </p:cNvSpPr>
          <p:nvPr/>
        </p:nvSpPr>
        <p:spPr bwMode="auto">
          <a:xfrm>
            <a:off x="466725"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67588" name="Rectangle 17"/>
          <p:cNvSpPr>
            <a:spLocks noChangeArrowheads="1"/>
          </p:cNvSpPr>
          <p:nvPr/>
        </p:nvSpPr>
        <p:spPr bwMode="auto">
          <a:xfrm>
            <a:off x="3276600"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67589" name="Rectangle 18"/>
          <p:cNvSpPr>
            <a:spLocks noChangeArrowheads="1"/>
          </p:cNvSpPr>
          <p:nvPr/>
        </p:nvSpPr>
        <p:spPr bwMode="auto">
          <a:xfrm>
            <a:off x="6084888"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67590" name="Text Box 20"/>
          <p:cNvSpPr txBox="1">
            <a:spLocks noChangeArrowheads="1"/>
          </p:cNvSpPr>
          <p:nvPr/>
        </p:nvSpPr>
        <p:spPr bwMode="auto">
          <a:xfrm>
            <a:off x="466725"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a:solidFill>
                  <a:srgbClr val="FFFFFF"/>
                </a:solidFill>
                <a:latin typeface="微軟正黑體" pitchFamily="34" charset="-120"/>
                <a:ea typeface="微軟正黑體" pitchFamily="34" charset="-120"/>
              </a:rPr>
              <a:t>簡化內容</a:t>
            </a:r>
          </a:p>
        </p:txBody>
      </p:sp>
      <p:sp>
        <p:nvSpPr>
          <p:cNvPr id="67591" name="Text Box 21"/>
          <p:cNvSpPr txBox="1">
            <a:spLocks noChangeArrowheads="1"/>
          </p:cNvSpPr>
          <p:nvPr/>
        </p:nvSpPr>
        <p:spPr bwMode="auto">
          <a:xfrm>
            <a:off x="3276600"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a:solidFill>
                  <a:srgbClr val="FFFFFF"/>
                </a:solidFill>
                <a:latin typeface="微軟正黑體" pitchFamily="34" charset="-120"/>
                <a:ea typeface="微軟正黑體" pitchFamily="34" charset="-120"/>
              </a:rPr>
              <a:t>簡化視覺</a:t>
            </a:r>
          </a:p>
        </p:txBody>
      </p:sp>
      <p:sp>
        <p:nvSpPr>
          <p:cNvPr id="67592" name="Text Box 22"/>
          <p:cNvSpPr txBox="1">
            <a:spLocks noChangeArrowheads="1"/>
          </p:cNvSpPr>
          <p:nvPr/>
        </p:nvSpPr>
        <p:spPr bwMode="auto">
          <a:xfrm>
            <a:off x="6084888"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a:solidFill>
                  <a:srgbClr val="FFFFFF"/>
                </a:solidFill>
                <a:latin typeface="微軟正黑體" pitchFamily="34" charset="-120"/>
                <a:ea typeface="微軟正黑體" pitchFamily="34" charset="-120"/>
              </a:rPr>
              <a:t>簡化理解難度</a:t>
            </a:r>
          </a:p>
        </p:txBody>
      </p:sp>
      <p:sp>
        <p:nvSpPr>
          <p:cNvPr id="67593" name="Text Box 36"/>
          <p:cNvSpPr txBox="1">
            <a:spLocks noChangeArrowheads="1"/>
          </p:cNvSpPr>
          <p:nvPr/>
        </p:nvSpPr>
        <p:spPr bwMode="auto">
          <a:xfrm>
            <a:off x="0" y="1160463"/>
            <a:ext cx="9144000" cy="396875"/>
          </a:xfrm>
          <a:prstGeom prst="rect">
            <a:avLst/>
          </a:prstGeom>
          <a:noFill/>
          <a:ln w="9525">
            <a:noFill/>
            <a:miter lim="800000"/>
            <a:headEnd/>
            <a:tailEnd/>
          </a:ln>
        </p:spPr>
        <p:txBody>
          <a:bodyPr>
            <a:spAutoFit/>
          </a:bodyPr>
          <a:lstStyle/>
          <a:p>
            <a:pPr algn="ctr">
              <a:spcBef>
                <a:spcPct val="50000"/>
              </a:spcBef>
            </a:pPr>
            <a:r>
              <a:rPr lang="zh-TW" altLang="en-US" sz="2000">
                <a:solidFill>
                  <a:srgbClr val="FFFFFF"/>
                </a:solidFill>
                <a:latin typeface="微軟正黑體" pitchFamily="34" charset="-120"/>
                <a:ea typeface="微軟正黑體" pitchFamily="34" charset="-120"/>
              </a:rPr>
              <a:t>化繁為簡，少即是多</a:t>
            </a:r>
          </a:p>
        </p:txBody>
      </p:sp>
      <p:pic>
        <p:nvPicPr>
          <p:cNvPr id="67594" name="Picture 26" descr="2"/>
          <p:cNvPicPr>
            <a:picLocks noChangeAspect="1" noChangeArrowheads="1"/>
          </p:cNvPicPr>
          <p:nvPr/>
        </p:nvPicPr>
        <p:blipFill>
          <a:blip r:embed="rId2"/>
          <a:srcRect l="20619" t="24571" r="20738" b="38762"/>
          <a:stretch>
            <a:fillRect/>
          </a:stretch>
        </p:blipFill>
        <p:spPr bwMode="auto">
          <a:xfrm>
            <a:off x="3636963" y="2505075"/>
            <a:ext cx="1800225" cy="1125538"/>
          </a:xfrm>
          <a:prstGeom prst="rect">
            <a:avLst/>
          </a:prstGeom>
          <a:noFill/>
          <a:ln w="9525">
            <a:noFill/>
            <a:miter lim="800000"/>
            <a:headEnd/>
            <a:tailEnd/>
          </a:ln>
        </p:spPr>
      </p:pic>
      <p:pic>
        <p:nvPicPr>
          <p:cNvPr id="67595" name="Picture 27" descr="33"/>
          <p:cNvPicPr>
            <a:picLocks noChangeAspect="1" noChangeArrowheads="1"/>
          </p:cNvPicPr>
          <p:nvPr/>
        </p:nvPicPr>
        <p:blipFill>
          <a:blip r:embed="rId3"/>
          <a:srcRect l="18253" t="3319" r="19548" b="18375"/>
          <a:stretch>
            <a:fillRect/>
          </a:stretch>
        </p:blipFill>
        <p:spPr bwMode="auto">
          <a:xfrm>
            <a:off x="6702425" y="2239963"/>
            <a:ext cx="1287463" cy="1657350"/>
          </a:xfrm>
          <a:prstGeom prst="rect">
            <a:avLst/>
          </a:prstGeom>
          <a:noFill/>
          <a:ln w="9525">
            <a:noFill/>
            <a:miter lim="800000"/>
            <a:headEnd/>
            <a:tailEnd/>
          </a:ln>
        </p:spPr>
      </p:pic>
      <p:grpSp>
        <p:nvGrpSpPr>
          <p:cNvPr id="67596" name="Group 39"/>
          <p:cNvGrpSpPr>
            <a:grpSpLocks/>
          </p:cNvGrpSpPr>
          <p:nvPr/>
        </p:nvGrpSpPr>
        <p:grpSpPr bwMode="auto">
          <a:xfrm>
            <a:off x="1008063" y="2528888"/>
            <a:ext cx="1439862" cy="1079500"/>
            <a:chOff x="567" y="1752"/>
            <a:chExt cx="907" cy="680"/>
          </a:xfrm>
        </p:grpSpPr>
        <p:sp>
          <p:nvSpPr>
            <p:cNvPr id="67597" name="AutoShape 33"/>
            <p:cNvSpPr>
              <a:spLocks noChangeArrowheads="1"/>
            </p:cNvSpPr>
            <p:nvPr/>
          </p:nvSpPr>
          <p:spPr bwMode="auto">
            <a:xfrm>
              <a:off x="793" y="2341"/>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7598" name="AutoShape 34"/>
            <p:cNvSpPr>
              <a:spLocks noChangeArrowheads="1"/>
            </p:cNvSpPr>
            <p:nvPr/>
          </p:nvSpPr>
          <p:spPr bwMode="auto">
            <a:xfrm>
              <a:off x="793" y="2068"/>
              <a:ext cx="681" cy="46"/>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7599" name="AutoShape 35"/>
            <p:cNvSpPr>
              <a:spLocks noChangeArrowheads="1"/>
            </p:cNvSpPr>
            <p:nvPr/>
          </p:nvSpPr>
          <p:spPr bwMode="auto">
            <a:xfrm>
              <a:off x="793" y="1797"/>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7600" name="Oval 36"/>
            <p:cNvSpPr>
              <a:spLocks noChangeArrowheads="1"/>
            </p:cNvSpPr>
            <p:nvPr/>
          </p:nvSpPr>
          <p:spPr bwMode="auto">
            <a:xfrm>
              <a:off x="567" y="2296"/>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7601" name="Oval 37"/>
            <p:cNvSpPr>
              <a:spLocks noChangeArrowheads="1"/>
            </p:cNvSpPr>
            <p:nvPr/>
          </p:nvSpPr>
          <p:spPr bwMode="auto">
            <a:xfrm>
              <a:off x="567" y="2024"/>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7602" name="Oval 38"/>
            <p:cNvSpPr>
              <a:spLocks noChangeArrowheads="1"/>
            </p:cNvSpPr>
            <p:nvPr/>
          </p:nvSpPr>
          <p:spPr bwMode="auto">
            <a:xfrm>
              <a:off x="567" y="1752"/>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56B59"/>
        </a:solidFill>
        <a:effectLst/>
      </p:bgPr>
    </p:bg>
    <p:spTree>
      <p:nvGrpSpPr>
        <p:cNvPr id="1" name=""/>
        <p:cNvGrpSpPr/>
        <p:nvPr/>
      </p:nvGrpSpPr>
      <p:grpSpPr>
        <a:xfrm>
          <a:off x="0" y="0"/>
          <a:ext cx="0" cy="0"/>
          <a:chOff x="0" y="0"/>
          <a:chExt cx="0" cy="0"/>
        </a:xfrm>
      </p:grpSpPr>
      <p:sp>
        <p:nvSpPr>
          <p:cNvPr id="68610" name="Text Box 5"/>
          <p:cNvSpPr txBox="1">
            <a:spLocks noChangeArrowheads="1"/>
          </p:cNvSpPr>
          <p:nvPr/>
        </p:nvSpPr>
        <p:spPr bwMode="auto">
          <a:xfrm>
            <a:off x="0" y="333375"/>
            <a:ext cx="9144000" cy="823913"/>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latin typeface="微軟正黑體" pitchFamily="34" charset="-120"/>
                <a:ea typeface="微軟正黑體" pitchFamily="34" charset="-120"/>
              </a:rPr>
              <a:t>簡化要領</a:t>
            </a:r>
          </a:p>
        </p:txBody>
      </p:sp>
      <p:sp>
        <p:nvSpPr>
          <p:cNvPr id="68611" name="Rectangle 14"/>
          <p:cNvSpPr>
            <a:spLocks noChangeArrowheads="1"/>
          </p:cNvSpPr>
          <p:nvPr/>
        </p:nvSpPr>
        <p:spPr bwMode="auto">
          <a:xfrm>
            <a:off x="466725" y="1989138"/>
            <a:ext cx="2520950" cy="4464050"/>
          </a:xfrm>
          <a:prstGeom prst="rect">
            <a:avLst/>
          </a:prstGeom>
          <a:noFill/>
          <a:ln w="76200" algn="ctr">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68612" name="Rectangle 17"/>
          <p:cNvSpPr>
            <a:spLocks noChangeArrowheads="1"/>
          </p:cNvSpPr>
          <p:nvPr/>
        </p:nvSpPr>
        <p:spPr bwMode="auto">
          <a:xfrm>
            <a:off x="3276600"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68613" name="Rectangle 18"/>
          <p:cNvSpPr>
            <a:spLocks noChangeArrowheads="1"/>
          </p:cNvSpPr>
          <p:nvPr/>
        </p:nvSpPr>
        <p:spPr bwMode="auto">
          <a:xfrm>
            <a:off x="6084888"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68614" name="Text Box 20"/>
          <p:cNvSpPr txBox="1">
            <a:spLocks noChangeArrowheads="1"/>
          </p:cNvSpPr>
          <p:nvPr/>
        </p:nvSpPr>
        <p:spPr bwMode="auto">
          <a:xfrm>
            <a:off x="466725"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latin typeface="微軟正黑體" pitchFamily="34" charset="-120"/>
                <a:ea typeface="微軟正黑體" pitchFamily="34" charset="-120"/>
              </a:rPr>
              <a:t>簡化內容</a:t>
            </a:r>
          </a:p>
        </p:txBody>
      </p:sp>
      <p:sp>
        <p:nvSpPr>
          <p:cNvPr id="68615" name="Text Box 21"/>
          <p:cNvSpPr txBox="1">
            <a:spLocks noChangeArrowheads="1"/>
          </p:cNvSpPr>
          <p:nvPr/>
        </p:nvSpPr>
        <p:spPr bwMode="auto">
          <a:xfrm>
            <a:off x="3276600"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a:solidFill>
                  <a:srgbClr val="FFFFFF"/>
                </a:solidFill>
                <a:latin typeface="微軟正黑體" pitchFamily="34" charset="-120"/>
                <a:ea typeface="微軟正黑體" pitchFamily="34" charset="-120"/>
              </a:rPr>
              <a:t>簡化視覺</a:t>
            </a:r>
          </a:p>
        </p:txBody>
      </p:sp>
      <p:sp>
        <p:nvSpPr>
          <p:cNvPr id="68616" name="Text Box 22"/>
          <p:cNvSpPr txBox="1">
            <a:spLocks noChangeArrowheads="1"/>
          </p:cNvSpPr>
          <p:nvPr/>
        </p:nvSpPr>
        <p:spPr bwMode="auto">
          <a:xfrm>
            <a:off x="6084888" y="4333875"/>
            <a:ext cx="2520950" cy="519113"/>
          </a:xfrm>
          <a:prstGeom prst="rect">
            <a:avLst/>
          </a:prstGeom>
          <a:noFill/>
          <a:ln w="9525">
            <a:noFill/>
            <a:miter lim="800000"/>
            <a:headEnd/>
            <a:tailEnd/>
          </a:ln>
        </p:spPr>
        <p:txBody>
          <a:bodyPr>
            <a:spAutoFit/>
          </a:bodyPr>
          <a:lstStyle/>
          <a:p>
            <a:pPr algn="ctr">
              <a:spcBef>
                <a:spcPct val="50000"/>
              </a:spcBef>
            </a:pPr>
            <a:r>
              <a:rPr kumimoji="0" lang="zh-TW" altLang="en-US" sz="2800">
                <a:solidFill>
                  <a:srgbClr val="FFFFFF"/>
                </a:solidFill>
                <a:latin typeface="微軟正黑體" pitchFamily="34" charset="-120"/>
                <a:ea typeface="微軟正黑體" pitchFamily="34" charset="-120"/>
              </a:rPr>
              <a:t>簡化理</a:t>
            </a:r>
            <a:r>
              <a:rPr lang="zh-TW" altLang="en-US" sz="2800">
                <a:solidFill>
                  <a:srgbClr val="FFFFFF"/>
                </a:solidFill>
                <a:latin typeface="微軟正黑體" pitchFamily="34" charset="-120"/>
                <a:ea typeface="微軟正黑體" pitchFamily="34" charset="-120"/>
              </a:rPr>
              <a:t>解難度</a:t>
            </a:r>
          </a:p>
        </p:txBody>
      </p:sp>
      <p:sp>
        <p:nvSpPr>
          <p:cNvPr id="68617" name="Text Box 36"/>
          <p:cNvSpPr txBox="1">
            <a:spLocks noChangeArrowheads="1"/>
          </p:cNvSpPr>
          <p:nvPr/>
        </p:nvSpPr>
        <p:spPr bwMode="auto">
          <a:xfrm>
            <a:off x="0" y="1160463"/>
            <a:ext cx="9144000" cy="396875"/>
          </a:xfrm>
          <a:prstGeom prst="rect">
            <a:avLst/>
          </a:prstGeom>
          <a:noFill/>
          <a:ln w="9525">
            <a:noFill/>
            <a:miter lim="800000"/>
            <a:headEnd/>
            <a:tailEnd/>
          </a:ln>
        </p:spPr>
        <p:txBody>
          <a:bodyPr>
            <a:spAutoFit/>
          </a:bodyPr>
          <a:lstStyle/>
          <a:p>
            <a:pPr algn="ctr">
              <a:spcBef>
                <a:spcPct val="50000"/>
              </a:spcBef>
            </a:pPr>
            <a:r>
              <a:rPr lang="zh-TW" altLang="en-US" sz="2000">
                <a:solidFill>
                  <a:srgbClr val="FFFFFF"/>
                </a:solidFill>
                <a:latin typeface="微軟正黑體" pitchFamily="34" charset="-120"/>
                <a:ea typeface="微軟正黑體" pitchFamily="34" charset="-120"/>
              </a:rPr>
              <a:t>化繁為簡，少即是多</a:t>
            </a:r>
          </a:p>
        </p:txBody>
      </p:sp>
      <p:pic>
        <p:nvPicPr>
          <p:cNvPr id="68618" name="Picture 26" descr="2"/>
          <p:cNvPicPr>
            <a:picLocks noChangeAspect="1" noChangeArrowheads="1"/>
          </p:cNvPicPr>
          <p:nvPr/>
        </p:nvPicPr>
        <p:blipFill>
          <a:blip r:embed="rId2"/>
          <a:srcRect l="20619" t="24571" r="20738" b="38762"/>
          <a:stretch>
            <a:fillRect/>
          </a:stretch>
        </p:blipFill>
        <p:spPr bwMode="auto">
          <a:xfrm>
            <a:off x="3636963" y="2505075"/>
            <a:ext cx="1800225" cy="1125538"/>
          </a:xfrm>
          <a:prstGeom prst="rect">
            <a:avLst/>
          </a:prstGeom>
          <a:noFill/>
          <a:ln w="9525">
            <a:noFill/>
            <a:miter lim="800000"/>
            <a:headEnd/>
            <a:tailEnd/>
          </a:ln>
        </p:spPr>
      </p:pic>
      <p:pic>
        <p:nvPicPr>
          <p:cNvPr id="68619" name="Picture 27" descr="33"/>
          <p:cNvPicPr>
            <a:picLocks noChangeAspect="1" noChangeArrowheads="1"/>
          </p:cNvPicPr>
          <p:nvPr/>
        </p:nvPicPr>
        <p:blipFill>
          <a:blip r:embed="rId3"/>
          <a:srcRect l="18253" t="3319" r="19548" b="18375"/>
          <a:stretch>
            <a:fillRect/>
          </a:stretch>
        </p:blipFill>
        <p:spPr bwMode="auto">
          <a:xfrm>
            <a:off x="6702425" y="2239963"/>
            <a:ext cx="1287463" cy="1657350"/>
          </a:xfrm>
          <a:prstGeom prst="rect">
            <a:avLst/>
          </a:prstGeom>
          <a:noFill/>
          <a:ln w="9525">
            <a:noFill/>
            <a:miter lim="800000"/>
            <a:headEnd/>
            <a:tailEnd/>
          </a:ln>
        </p:spPr>
      </p:pic>
      <p:grpSp>
        <p:nvGrpSpPr>
          <p:cNvPr id="68620" name="Group 39"/>
          <p:cNvGrpSpPr>
            <a:grpSpLocks/>
          </p:cNvGrpSpPr>
          <p:nvPr/>
        </p:nvGrpSpPr>
        <p:grpSpPr bwMode="auto">
          <a:xfrm>
            <a:off x="1008063" y="2528888"/>
            <a:ext cx="1439862" cy="1079500"/>
            <a:chOff x="567" y="1752"/>
            <a:chExt cx="907" cy="680"/>
          </a:xfrm>
        </p:grpSpPr>
        <p:sp>
          <p:nvSpPr>
            <p:cNvPr id="68623" name="AutoShape 33"/>
            <p:cNvSpPr>
              <a:spLocks noChangeArrowheads="1"/>
            </p:cNvSpPr>
            <p:nvPr/>
          </p:nvSpPr>
          <p:spPr bwMode="auto">
            <a:xfrm>
              <a:off x="793" y="2341"/>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8624" name="AutoShape 34"/>
            <p:cNvSpPr>
              <a:spLocks noChangeArrowheads="1"/>
            </p:cNvSpPr>
            <p:nvPr/>
          </p:nvSpPr>
          <p:spPr bwMode="auto">
            <a:xfrm>
              <a:off x="793" y="2068"/>
              <a:ext cx="681" cy="46"/>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8625" name="AutoShape 35"/>
            <p:cNvSpPr>
              <a:spLocks noChangeArrowheads="1"/>
            </p:cNvSpPr>
            <p:nvPr/>
          </p:nvSpPr>
          <p:spPr bwMode="auto">
            <a:xfrm>
              <a:off x="793" y="1797"/>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8626" name="Oval 36"/>
            <p:cNvSpPr>
              <a:spLocks noChangeArrowheads="1"/>
            </p:cNvSpPr>
            <p:nvPr/>
          </p:nvSpPr>
          <p:spPr bwMode="auto">
            <a:xfrm>
              <a:off x="567" y="2296"/>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8627" name="Oval 37"/>
            <p:cNvSpPr>
              <a:spLocks noChangeArrowheads="1"/>
            </p:cNvSpPr>
            <p:nvPr/>
          </p:nvSpPr>
          <p:spPr bwMode="auto">
            <a:xfrm>
              <a:off x="567" y="2024"/>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68628" name="Oval 38"/>
            <p:cNvSpPr>
              <a:spLocks noChangeArrowheads="1"/>
            </p:cNvSpPr>
            <p:nvPr/>
          </p:nvSpPr>
          <p:spPr bwMode="auto">
            <a:xfrm>
              <a:off x="567" y="1752"/>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grpSp>
      <p:sp>
        <p:nvSpPr>
          <p:cNvPr id="68621" name="文字方塊 11"/>
          <p:cNvSpPr txBox="1">
            <a:spLocks noChangeArrowheads="1"/>
          </p:cNvSpPr>
          <p:nvPr/>
        </p:nvSpPr>
        <p:spPr bwMode="auto">
          <a:xfrm>
            <a:off x="434975" y="4941888"/>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聚焦切割</a:t>
            </a:r>
          </a:p>
        </p:txBody>
      </p:sp>
      <p:sp>
        <p:nvSpPr>
          <p:cNvPr id="68622" name="文字方塊 12"/>
          <p:cNvSpPr txBox="1">
            <a:spLocks noChangeArrowheads="1"/>
          </p:cNvSpPr>
          <p:nvPr/>
        </p:nvSpPr>
        <p:spPr bwMode="auto">
          <a:xfrm>
            <a:off x="434975" y="5303838"/>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只露三點</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2805113" y="2303463"/>
            <a:ext cx="246062" cy="307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69635" name="矩形 3"/>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dirty="0">
                <a:latin typeface="微軟正黑體" pitchFamily="34" charset="-120"/>
                <a:ea typeface="微軟正黑體" pitchFamily="34" charset="-120"/>
                <a:hlinkClick r:id="rId3"/>
              </a:rPr>
              <a:t>http://www.slideshare.net/andyliuonline/ss-48752379</a:t>
            </a:r>
            <a:endParaRPr lang="en-US" altLang="zh-TW" sz="1400" dirty="0">
              <a:latin typeface="微軟正黑體" pitchFamily="34" charset="-120"/>
              <a:ea typeface="微軟正黑體" pitchFamily="34" charset="-120"/>
            </a:endParaRPr>
          </a:p>
          <a:p>
            <a:pPr algn="r"/>
            <a:r>
              <a:rPr lang="zh-TW" altLang="en-US" sz="1400" dirty="0">
                <a:latin typeface="微軟正黑體" pitchFamily="34" charset="-120"/>
                <a:ea typeface="微軟正黑體" pitchFamily="34" charset="-120"/>
              </a:rPr>
              <a:t>作者：劉滄碩</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0658" name="矩形 4"/>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3235325" y="2409825"/>
            <a:ext cx="246063" cy="306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71683"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2706" name="矩形 4"/>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3730" name="矩形 4"/>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4754" name="矩形 4"/>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pic>
        <p:nvPicPr>
          <p:cNvPr id="13314" name="圖片 1"/>
          <p:cNvPicPr>
            <a:picLocks noChangeAspect="1"/>
          </p:cNvPicPr>
          <p:nvPr/>
        </p:nvPicPr>
        <p:blipFill>
          <a:blip r:embed="rId2"/>
          <a:srcRect/>
          <a:stretch>
            <a:fillRect/>
          </a:stretch>
        </p:blipFill>
        <p:spPr bwMode="auto">
          <a:xfrm>
            <a:off x="900113" y="1920875"/>
            <a:ext cx="7337425" cy="4586288"/>
          </a:xfrm>
          <a:prstGeom prst="rect">
            <a:avLst/>
          </a:prstGeom>
          <a:noFill/>
          <a:ln w="9525">
            <a:noFill/>
            <a:miter lim="800000"/>
            <a:headEnd/>
            <a:tailEnd/>
          </a:ln>
        </p:spPr>
      </p:pic>
      <p:sp>
        <p:nvSpPr>
          <p:cNvPr id="3" name="矩形 2"/>
          <p:cNvSpPr/>
          <p:nvPr/>
        </p:nvSpPr>
        <p:spPr>
          <a:xfrm>
            <a:off x="2484438" y="1143000"/>
            <a:ext cx="5832475" cy="369332"/>
          </a:xfrm>
          <a:prstGeom prst="rect">
            <a:avLst/>
          </a:prstGeom>
        </p:spPr>
        <p:txBody>
          <a:bodyPr>
            <a:spAutoFit/>
          </a:bodyPr>
          <a:lstStyle/>
          <a:p>
            <a:pPr>
              <a:defRPr/>
            </a:pPr>
            <a:r>
              <a:rPr lang="en-US" altLang="zh-TW" dirty="0">
                <a:solidFill>
                  <a:schemeClr val="bg1"/>
                </a:solidFill>
                <a:latin typeface="+mj-ea"/>
                <a:ea typeface="+mj-ea"/>
                <a:hlinkClick r:id="rId3"/>
              </a:rPr>
              <a:t>https://www.youtube.com/watch?v=9gnTXE8w-io</a:t>
            </a:r>
            <a:endParaRPr lang="en-US" altLang="zh-TW" dirty="0">
              <a:solidFill>
                <a:schemeClr val="bg1"/>
              </a:solidFill>
              <a:latin typeface="+mj-ea"/>
              <a:ea typeface="+mj-ea"/>
            </a:endParaRPr>
          </a:p>
        </p:txBody>
      </p:sp>
      <p:sp>
        <p:nvSpPr>
          <p:cNvPr id="4" name="矩形 3"/>
          <p:cNvSpPr/>
          <p:nvPr/>
        </p:nvSpPr>
        <p:spPr>
          <a:xfrm>
            <a:off x="2484438" y="531813"/>
            <a:ext cx="5832475" cy="647700"/>
          </a:xfrm>
          <a:prstGeom prst="rect">
            <a:avLst/>
          </a:prstGeom>
        </p:spPr>
        <p:txBody>
          <a:bodyPr>
            <a:spAutoFit/>
          </a:bodyPr>
          <a:lstStyle/>
          <a:p>
            <a:pPr>
              <a:defRPr/>
            </a:pPr>
            <a:r>
              <a:rPr lang="zh-TW" altLang="en-US" sz="3600" b="1" dirty="0">
                <a:solidFill>
                  <a:srgbClr val="FF0000"/>
                </a:solidFill>
                <a:latin typeface="+mj-ea"/>
                <a:ea typeface="+mj-ea"/>
              </a:rPr>
              <a:t>簡報設計講座</a:t>
            </a:r>
          </a:p>
        </p:txBody>
      </p:sp>
      <p:pic>
        <p:nvPicPr>
          <p:cNvPr id="13317" name="Picture 2" descr="「youtube icon」的圖片搜尋結果"/>
          <p:cNvPicPr>
            <a:picLocks noChangeAspect="1" noChangeArrowheads="1"/>
          </p:cNvPicPr>
          <p:nvPr/>
        </p:nvPicPr>
        <p:blipFill>
          <a:blip r:embed="rId4"/>
          <a:srcRect/>
          <a:stretch>
            <a:fillRect/>
          </a:stretch>
        </p:blipFill>
        <p:spPr bwMode="auto">
          <a:xfrm>
            <a:off x="684213" y="531813"/>
            <a:ext cx="1390650" cy="981075"/>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4">
            <a:extLst>
              <a:ext uri="{FF2B5EF4-FFF2-40B4-BE49-F238E27FC236}">
                <a16:creationId xmlns:a16="http://schemas.microsoft.com/office/drawing/2014/main" id="{7E9668A1-57CC-4263-B10C-5CDA7C832082}"/>
              </a:ext>
            </a:extLst>
          </p:cNvPr>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pic>
        <p:nvPicPr>
          <p:cNvPr id="9" name="圖片 1">
            <a:extLst>
              <a:ext uri="{FF2B5EF4-FFF2-40B4-BE49-F238E27FC236}">
                <a16:creationId xmlns:a16="http://schemas.microsoft.com/office/drawing/2014/main" id="{F897ECEA-769F-4BEB-BC44-77D4634CA2E6}"/>
              </a:ext>
            </a:extLst>
          </p:cNvPr>
          <p:cNvPicPr>
            <a:picLocks noChangeAspect="1"/>
          </p:cNvPicPr>
          <p:nvPr/>
        </p:nvPicPr>
        <p:blipFill>
          <a:blip r:embed="rId3"/>
          <a:srcRect/>
          <a:stretch>
            <a:fillRect/>
          </a:stretch>
        </p:blipFill>
        <p:spPr bwMode="auto">
          <a:xfrm>
            <a:off x="4572000" y="1052670"/>
            <a:ext cx="4320000" cy="3240000"/>
          </a:xfrm>
          <a:prstGeom prst="rect">
            <a:avLst/>
          </a:prstGeom>
          <a:noFill/>
          <a:ln w="9525">
            <a:solidFill>
              <a:schemeClr val="tx1">
                <a:lumMod val="50000"/>
                <a:lumOff val="50000"/>
              </a:schemeClr>
            </a:solidFill>
            <a:miter lim="800000"/>
            <a:headEnd/>
            <a:tailEnd/>
          </a:ln>
        </p:spPr>
      </p:pic>
      <p:pic>
        <p:nvPicPr>
          <p:cNvPr id="10" name="圖片 1">
            <a:extLst>
              <a:ext uri="{FF2B5EF4-FFF2-40B4-BE49-F238E27FC236}">
                <a16:creationId xmlns:a16="http://schemas.microsoft.com/office/drawing/2014/main" id="{B99A6385-7000-42D3-B35B-FD7786F0A1A2}"/>
              </a:ext>
            </a:extLst>
          </p:cNvPr>
          <p:cNvPicPr>
            <a:picLocks noChangeAspect="1"/>
          </p:cNvPicPr>
          <p:nvPr/>
        </p:nvPicPr>
        <p:blipFill>
          <a:blip r:embed="rId4"/>
          <a:srcRect/>
          <a:stretch>
            <a:fillRect/>
          </a:stretch>
        </p:blipFill>
        <p:spPr bwMode="auto">
          <a:xfrm>
            <a:off x="1115520" y="3501010"/>
            <a:ext cx="4320000" cy="3240000"/>
          </a:xfrm>
          <a:prstGeom prst="rect">
            <a:avLst/>
          </a:prstGeom>
          <a:noFill/>
          <a:ln w="9525">
            <a:solidFill>
              <a:schemeClr val="tx1">
                <a:lumMod val="50000"/>
                <a:lumOff val="50000"/>
              </a:schemeClr>
            </a:solidFill>
            <a:miter lim="800000"/>
            <a:headEnd/>
            <a:tailEnd/>
          </a:ln>
        </p:spPr>
      </p:pic>
      <p:pic>
        <p:nvPicPr>
          <p:cNvPr id="11" name="圖片 1">
            <a:extLst>
              <a:ext uri="{FF2B5EF4-FFF2-40B4-BE49-F238E27FC236}">
                <a16:creationId xmlns:a16="http://schemas.microsoft.com/office/drawing/2014/main" id="{616988A1-1D45-4720-BF66-3BA9501D817E}"/>
              </a:ext>
            </a:extLst>
          </p:cNvPr>
          <p:cNvPicPr>
            <a:picLocks noChangeAspect="1"/>
          </p:cNvPicPr>
          <p:nvPr/>
        </p:nvPicPr>
        <p:blipFill>
          <a:blip r:embed="rId5"/>
          <a:srcRect/>
          <a:stretch>
            <a:fillRect/>
          </a:stretch>
        </p:blipFill>
        <p:spPr bwMode="auto">
          <a:xfrm>
            <a:off x="179390" y="188550"/>
            <a:ext cx="4320000" cy="3240001"/>
          </a:xfrm>
          <a:prstGeom prst="rect">
            <a:avLst/>
          </a:prstGeom>
          <a:noFill/>
          <a:ln w="9525">
            <a:solidFill>
              <a:schemeClr val="tx1">
                <a:lumMod val="50000"/>
                <a:lumOff val="50000"/>
              </a:schemeClr>
            </a:solidFill>
            <a:miter lim="800000"/>
            <a:headEnd/>
            <a:tailEnd/>
          </a:ln>
        </p:spPr>
      </p:pic>
      <p:sp>
        <p:nvSpPr>
          <p:cNvPr id="2" name="箭號: 向右 1">
            <a:extLst>
              <a:ext uri="{FF2B5EF4-FFF2-40B4-BE49-F238E27FC236}">
                <a16:creationId xmlns:a16="http://schemas.microsoft.com/office/drawing/2014/main" id="{BF510B8A-7202-4F4F-B08A-477C3BF9F89E}"/>
              </a:ext>
            </a:extLst>
          </p:cNvPr>
          <p:cNvSpPr/>
          <p:nvPr/>
        </p:nvSpPr>
        <p:spPr>
          <a:xfrm rot="1429022">
            <a:off x="4168356" y="1460426"/>
            <a:ext cx="651579" cy="278145"/>
          </a:xfrm>
          <a:prstGeom prst="rightArrow">
            <a:avLst>
              <a:gd name="adj1" fmla="val 50000"/>
              <a:gd name="adj2" fmla="val 101396"/>
            </a:avLst>
          </a:prstGeom>
          <a:solidFill>
            <a:srgbClr val="F73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
        <p:nvSpPr>
          <p:cNvPr id="13" name="箭號: 向右 12">
            <a:extLst>
              <a:ext uri="{FF2B5EF4-FFF2-40B4-BE49-F238E27FC236}">
                <a16:creationId xmlns:a16="http://schemas.microsoft.com/office/drawing/2014/main" id="{F8FDF7E0-021B-4523-8838-2FE9A0537B1A}"/>
              </a:ext>
            </a:extLst>
          </p:cNvPr>
          <p:cNvSpPr/>
          <p:nvPr/>
        </p:nvSpPr>
        <p:spPr>
          <a:xfrm rot="4586333">
            <a:off x="2191109" y="3276438"/>
            <a:ext cx="553263" cy="278145"/>
          </a:xfrm>
          <a:prstGeom prst="rightArrow">
            <a:avLst>
              <a:gd name="adj1" fmla="val 50000"/>
              <a:gd name="adj2" fmla="val 101396"/>
            </a:avLst>
          </a:prstGeom>
          <a:solidFill>
            <a:srgbClr val="F73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Tree>
    <p:extLst>
      <p:ext uri="{BB962C8B-B14F-4D97-AF65-F5344CB8AC3E}">
        <p14:creationId xmlns:p14="http://schemas.microsoft.com/office/powerpoint/2010/main" val="3376319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矩形 2"/>
          <p:cNvSpPr/>
          <p:nvPr/>
        </p:nvSpPr>
        <p:spPr>
          <a:xfrm>
            <a:off x="3235325" y="2427288"/>
            <a:ext cx="246063" cy="30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solidFill>
                <a:prstClr val="white"/>
              </a:solidFill>
              <a:latin typeface="Calibri" panose="020F0502020204030204"/>
              <a:ea typeface="新細明體" panose="02020500000000000000" pitchFamily="18" charset="-120"/>
            </a:endParaRPr>
          </a:p>
        </p:txBody>
      </p:sp>
      <p:sp>
        <p:nvSpPr>
          <p:cNvPr id="75779" name="矩形 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6802" name="矩形 4"/>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7826" name="矩形 4"/>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8850" name="矩形 4"/>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5EAF1"/>
        </a:solidFill>
        <a:effectLst/>
      </p:bgPr>
    </p:bg>
    <p:spTree>
      <p:nvGrpSpPr>
        <p:cNvPr id="1" name=""/>
        <p:cNvGrpSpPr/>
        <p:nvPr/>
      </p:nvGrpSpPr>
      <p:grpSpPr>
        <a:xfrm>
          <a:off x="0" y="0"/>
          <a:ext cx="0" cy="0"/>
          <a:chOff x="0" y="0"/>
          <a:chExt cx="0" cy="0"/>
        </a:xfrm>
      </p:grpSpPr>
      <p:pic>
        <p:nvPicPr>
          <p:cNvPr id="79874" name="圖片 1"/>
          <p:cNvPicPr>
            <a:picLocks noChangeAspect="1"/>
          </p:cNvPicPr>
          <p:nvPr/>
        </p:nvPicPr>
        <p:blipFill>
          <a:blip r:embed="rId2"/>
          <a:srcRect/>
          <a:stretch>
            <a:fillRect/>
          </a:stretch>
        </p:blipFill>
        <p:spPr bwMode="auto">
          <a:xfrm>
            <a:off x="298450" y="69850"/>
            <a:ext cx="3490913" cy="1274763"/>
          </a:xfrm>
          <a:prstGeom prst="rect">
            <a:avLst/>
          </a:prstGeom>
          <a:noFill/>
          <a:ln w="9525">
            <a:noFill/>
            <a:miter lim="800000"/>
            <a:headEnd/>
            <a:tailEnd/>
          </a:ln>
        </p:spPr>
      </p:pic>
      <p:pic>
        <p:nvPicPr>
          <p:cNvPr id="79875" name="圖片 3"/>
          <p:cNvPicPr>
            <a:picLocks noChangeAspect="1"/>
          </p:cNvPicPr>
          <p:nvPr/>
        </p:nvPicPr>
        <p:blipFill>
          <a:blip r:embed="rId3"/>
          <a:srcRect/>
          <a:stretch>
            <a:fillRect/>
          </a:stretch>
        </p:blipFill>
        <p:spPr bwMode="auto">
          <a:xfrm>
            <a:off x="298450" y="3463925"/>
            <a:ext cx="3490913" cy="1249363"/>
          </a:xfrm>
          <a:prstGeom prst="rect">
            <a:avLst/>
          </a:prstGeom>
          <a:noFill/>
          <a:ln w="9525">
            <a:noFill/>
            <a:miter lim="800000"/>
            <a:headEnd/>
            <a:tailEnd/>
          </a:ln>
        </p:spPr>
      </p:pic>
      <p:pic>
        <p:nvPicPr>
          <p:cNvPr id="79876" name="圖片 4"/>
          <p:cNvPicPr>
            <a:picLocks noChangeAspect="1"/>
          </p:cNvPicPr>
          <p:nvPr/>
        </p:nvPicPr>
        <p:blipFill>
          <a:blip r:embed="rId4"/>
          <a:srcRect/>
          <a:stretch>
            <a:fillRect/>
          </a:stretch>
        </p:blipFill>
        <p:spPr bwMode="auto">
          <a:xfrm>
            <a:off x="365125" y="1362075"/>
            <a:ext cx="2698750" cy="2025650"/>
          </a:xfrm>
          <a:prstGeom prst="rect">
            <a:avLst/>
          </a:prstGeom>
          <a:noFill/>
          <a:ln w="6350">
            <a:solidFill>
              <a:srgbClr val="53585F"/>
            </a:solidFill>
            <a:miter lim="800000"/>
            <a:headEnd/>
            <a:tailEnd/>
          </a:ln>
        </p:spPr>
      </p:pic>
      <p:pic>
        <p:nvPicPr>
          <p:cNvPr id="79877" name="圖片 5"/>
          <p:cNvPicPr>
            <a:picLocks noChangeAspect="1"/>
          </p:cNvPicPr>
          <p:nvPr/>
        </p:nvPicPr>
        <p:blipFill>
          <a:blip r:embed="rId5"/>
          <a:srcRect/>
          <a:stretch>
            <a:fillRect/>
          </a:stretch>
        </p:blipFill>
        <p:spPr bwMode="auto">
          <a:xfrm>
            <a:off x="3228975" y="1362075"/>
            <a:ext cx="2698750" cy="2025650"/>
          </a:xfrm>
          <a:prstGeom prst="rect">
            <a:avLst/>
          </a:prstGeom>
          <a:noFill/>
          <a:ln w="6350">
            <a:solidFill>
              <a:srgbClr val="53585F"/>
            </a:solidFill>
            <a:miter lim="800000"/>
            <a:headEnd/>
            <a:tailEnd/>
          </a:ln>
        </p:spPr>
      </p:pic>
      <p:pic>
        <p:nvPicPr>
          <p:cNvPr id="79878" name="圖片 6"/>
          <p:cNvPicPr>
            <a:picLocks noChangeAspect="1"/>
          </p:cNvPicPr>
          <p:nvPr/>
        </p:nvPicPr>
        <p:blipFill>
          <a:blip r:embed="rId6"/>
          <a:srcRect/>
          <a:stretch>
            <a:fillRect/>
          </a:stretch>
        </p:blipFill>
        <p:spPr bwMode="auto">
          <a:xfrm>
            <a:off x="6092825" y="1362075"/>
            <a:ext cx="2698750" cy="2025650"/>
          </a:xfrm>
          <a:prstGeom prst="rect">
            <a:avLst/>
          </a:prstGeom>
          <a:noFill/>
          <a:ln w="6350">
            <a:solidFill>
              <a:srgbClr val="53585F"/>
            </a:solidFill>
            <a:miter lim="800000"/>
            <a:headEnd/>
            <a:tailEnd/>
          </a:ln>
        </p:spPr>
      </p:pic>
      <p:pic>
        <p:nvPicPr>
          <p:cNvPr id="79879" name="圖片 7"/>
          <p:cNvPicPr>
            <a:picLocks noChangeAspect="1"/>
          </p:cNvPicPr>
          <p:nvPr/>
        </p:nvPicPr>
        <p:blipFill>
          <a:blip r:embed="rId7"/>
          <a:srcRect/>
          <a:stretch>
            <a:fillRect/>
          </a:stretch>
        </p:blipFill>
        <p:spPr bwMode="auto">
          <a:xfrm>
            <a:off x="365125" y="4684713"/>
            <a:ext cx="2698750" cy="2024062"/>
          </a:xfrm>
          <a:prstGeom prst="rect">
            <a:avLst/>
          </a:prstGeom>
          <a:noFill/>
          <a:ln w="6350">
            <a:solidFill>
              <a:srgbClr val="53585F"/>
            </a:solidFill>
            <a:miter lim="800000"/>
            <a:headEnd/>
            <a:tailEnd/>
          </a:ln>
        </p:spPr>
      </p:pic>
      <p:pic>
        <p:nvPicPr>
          <p:cNvPr id="79880" name="圖片 8"/>
          <p:cNvPicPr>
            <a:picLocks noChangeAspect="1"/>
          </p:cNvPicPr>
          <p:nvPr/>
        </p:nvPicPr>
        <p:blipFill>
          <a:blip r:embed="rId8"/>
          <a:srcRect/>
          <a:stretch>
            <a:fillRect/>
          </a:stretch>
        </p:blipFill>
        <p:spPr bwMode="auto">
          <a:xfrm>
            <a:off x="3228975" y="4684713"/>
            <a:ext cx="2698750" cy="2024062"/>
          </a:xfrm>
          <a:prstGeom prst="rect">
            <a:avLst/>
          </a:prstGeom>
          <a:noFill/>
          <a:ln w="6350">
            <a:solidFill>
              <a:srgbClr val="53585F"/>
            </a:solidFill>
            <a:miter lim="800000"/>
            <a:headEnd/>
            <a:tailEnd/>
          </a:ln>
        </p:spPr>
      </p:pic>
      <p:pic>
        <p:nvPicPr>
          <p:cNvPr id="79881" name="圖片 9"/>
          <p:cNvPicPr>
            <a:picLocks noChangeAspect="1"/>
          </p:cNvPicPr>
          <p:nvPr/>
        </p:nvPicPr>
        <p:blipFill>
          <a:blip r:embed="rId9"/>
          <a:srcRect/>
          <a:stretch>
            <a:fillRect/>
          </a:stretch>
        </p:blipFill>
        <p:spPr bwMode="auto">
          <a:xfrm>
            <a:off x="6092825" y="4684713"/>
            <a:ext cx="2698750" cy="2024062"/>
          </a:xfrm>
          <a:prstGeom prst="rect">
            <a:avLst/>
          </a:prstGeom>
          <a:noFill/>
          <a:ln w="6350">
            <a:solidFill>
              <a:srgbClr val="53585F"/>
            </a:solidFill>
            <a:miter lim="800000"/>
            <a:headEnd/>
            <a:tailEnd/>
          </a:ln>
        </p:spPr>
      </p:pic>
      <p:sp>
        <p:nvSpPr>
          <p:cNvPr id="79882" name="矩形 10"/>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10"/>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56B59"/>
        </a:solidFill>
        <a:effectLst/>
      </p:bgPr>
    </p:bg>
    <p:spTree>
      <p:nvGrpSpPr>
        <p:cNvPr id="1" name=""/>
        <p:cNvGrpSpPr/>
        <p:nvPr/>
      </p:nvGrpSpPr>
      <p:grpSpPr>
        <a:xfrm>
          <a:off x="0" y="0"/>
          <a:ext cx="0" cy="0"/>
          <a:chOff x="0" y="0"/>
          <a:chExt cx="0" cy="0"/>
        </a:xfrm>
      </p:grpSpPr>
      <p:sp>
        <p:nvSpPr>
          <p:cNvPr id="80898" name="Text Box 5"/>
          <p:cNvSpPr txBox="1">
            <a:spLocks noChangeArrowheads="1"/>
          </p:cNvSpPr>
          <p:nvPr/>
        </p:nvSpPr>
        <p:spPr bwMode="auto">
          <a:xfrm>
            <a:off x="0" y="333375"/>
            <a:ext cx="9144000" cy="823913"/>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latin typeface="微軟正黑體" pitchFamily="34" charset="-120"/>
                <a:ea typeface="微軟正黑體" pitchFamily="34" charset="-120"/>
              </a:rPr>
              <a:t>簡化要領</a:t>
            </a:r>
          </a:p>
        </p:txBody>
      </p:sp>
      <p:sp>
        <p:nvSpPr>
          <p:cNvPr id="80899" name="Rectangle 14"/>
          <p:cNvSpPr>
            <a:spLocks noChangeArrowheads="1"/>
          </p:cNvSpPr>
          <p:nvPr/>
        </p:nvSpPr>
        <p:spPr bwMode="auto">
          <a:xfrm>
            <a:off x="466725"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80900" name="Rectangle 17"/>
          <p:cNvSpPr>
            <a:spLocks noChangeArrowheads="1"/>
          </p:cNvSpPr>
          <p:nvPr/>
        </p:nvSpPr>
        <p:spPr bwMode="auto">
          <a:xfrm>
            <a:off x="3276600" y="1989138"/>
            <a:ext cx="2520950" cy="4464050"/>
          </a:xfrm>
          <a:prstGeom prst="rect">
            <a:avLst/>
          </a:prstGeom>
          <a:noFill/>
          <a:ln w="76200" algn="ctr">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80901" name="Rectangle 18"/>
          <p:cNvSpPr>
            <a:spLocks noChangeArrowheads="1"/>
          </p:cNvSpPr>
          <p:nvPr/>
        </p:nvSpPr>
        <p:spPr bwMode="auto">
          <a:xfrm>
            <a:off x="6084888"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80902" name="Text Box 20"/>
          <p:cNvSpPr txBox="1">
            <a:spLocks noChangeArrowheads="1"/>
          </p:cNvSpPr>
          <p:nvPr/>
        </p:nvSpPr>
        <p:spPr bwMode="auto">
          <a:xfrm>
            <a:off x="466725"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a:solidFill>
                  <a:srgbClr val="FFFFFF"/>
                </a:solidFill>
                <a:latin typeface="微軟正黑體" pitchFamily="34" charset="-120"/>
                <a:ea typeface="微軟正黑體" pitchFamily="34" charset="-120"/>
              </a:rPr>
              <a:t>簡化內容</a:t>
            </a:r>
          </a:p>
        </p:txBody>
      </p:sp>
      <p:sp>
        <p:nvSpPr>
          <p:cNvPr id="80903" name="Text Box 21"/>
          <p:cNvSpPr txBox="1">
            <a:spLocks noChangeArrowheads="1"/>
          </p:cNvSpPr>
          <p:nvPr/>
        </p:nvSpPr>
        <p:spPr bwMode="auto">
          <a:xfrm>
            <a:off x="3276600"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latin typeface="微軟正黑體" pitchFamily="34" charset="-120"/>
                <a:ea typeface="微軟正黑體" pitchFamily="34" charset="-120"/>
              </a:rPr>
              <a:t>簡化視覺</a:t>
            </a:r>
          </a:p>
        </p:txBody>
      </p:sp>
      <p:sp>
        <p:nvSpPr>
          <p:cNvPr id="80904" name="Text Box 22"/>
          <p:cNvSpPr txBox="1">
            <a:spLocks noChangeArrowheads="1"/>
          </p:cNvSpPr>
          <p:nvPr/>
        </p:nvSpPr>
        <p:spPr bwMode="auto">
          <a:xfrm>
            <a:off x="6084888"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a:solidFill>
                  <a:srgbClr val="FFFFFF"/>
                </a:solidFill>
                <a:latin typeface="微軟正黑體" pitchFamily="34" charset="-120"/>
                <a:ea typeface="微軟正黑體" pitchFamily="34" charset="-120"/>
              </a:rPr>
              <a:t>簡化理解難度</a:t>
            </a:r>
          </a:p>
        </p:txBody>
      </p:sp>
      <p:sp>
        <p:nvSpPr>
          <p:cNvPr id="80905" name="Text Box 36"/>
          <p:cNvSpPr txBox="1">
            <a:spLocks noChangeArrowheads="1"/>
          </p:cNvSpPr>
          <p:nvPr/>
        </p:nvSpPr>
        <p:spPr bwMode="auto">
          <a:xfrm>
            <a:off x="0" y="1160463"/>
            <a:ext cx="9144000" cy="396875"/>
          </a:xfrm>
          <a:prstGeom prst="rect">
            <a:avLst/>
          </a:prstGeom>
          <a:noFill/>
          <a:ln w="9525">
            <a:noFill/>
            <a:miter lim="800000"/>
            <a:headEnd/>
            <a:tailEnd/>
          </a:ln>
        </p:spPr>
        <p:txBody>
          <a:bodyPr>
            <a:spAutoFit/>
          </a:bodyPr>
          <a:lstStyle/>
          <a:p>
            <a:pPr algn="ctr">
              <a:spcBef>
                <a:spcPct val="50000"/>
              </a:spcBef>
            </a:pPr>
            <a:r>
              <a:rPr lang="zh-TW" altLang="en-US" sz="2000">
                <a:solidFill>
                  <a:srgbClr val="FFFFFF"/>
                </a:solidFill>
                <a:latin typeface="微軟正黑體" pitchFamily="34" charset="-120"/>
                <a:ea typeface="微軟正黑體" pitchFamily="34" charset="-120"/>
              </a:rPr>
              <a:t>化繁為簡，少即是多</a:t>
            </a:r>
          </a:p>
        </p:txBody>
      </p:sp>
      <p:pic>
        <p:nvPicPr>
          <p:cNvPr id="80906" name="Picture 26" descr="2"/>
          <p:cNvPicPr>
            <a:picLocks noChangeAspect="1" noChangeArrowheads="1"/>
          </p:cNvPicPr>
          <p:nvPr/>
        </p:nvPicPr>
        <p:blipFill>
          <a:blip r:embed="rId2"/>
          <a:srcRect l="20619" t="24571" r="20738" b="38762"/>
          <a:stretch>
            <a:fillRect/>
          </a:stretch>
        </p:blipFill>
        <p:spPr bwMode="auto">
          <a:xfrm>
            <a:off x="3636963" y="2505075"/>
            <a:ext cx="1800225" cy="1125538"/>
          </a:xfrm>
          <a:prstGeom prst="rect">
            <a:avLst/>
          </a:prstGeom>
          <a:noFill/>
          <a:ln w="9525">
            <a:noFill/>
            <a:miter lim="800000"/>
            <a:headEnd/>
            <a:tailEnd/>
          </a:ln>
        </p:spPr>
      </p:pic>
      <p:pic>
        <p:nvPicPr>
          <p:cNvPr id="80907" name="Picture 27" descr="33"/>
          <p:cNvPicPr>
            <a:picLocks noChangeAspect="1" noChangeArrowheads="1"/>
          </p:cNvPicPr>
          <p:nvPr/>
        </p:nvPicPr>
        <p:blipFill>
          <a:blip r:embed="rId3"/>
          <a:srcRect l="18253" t="3319" r="19548" b="18375"/>
          <a:stretch>
            <a:fillRect/>
          </a:stretch>
        </p:blipFill>
        <p:spPr bwMode="auto">
          <a:xfrm>
            <a:off x="6702425" y="2239963"/>
            <a:ext cx="1287463" cy="1657350"/>
          </a:xfrm>
          <a:prstGeom prst="rect">
            <a:avLst/>
          </a:prstGeom>
          <a:noFill/>
          <a:ln w="9525">
            <a:noFill/>
            <a:miter lim="800000"/>
            <a:headEnd/>
            <a:tailEnd/>
          </a:ln>
        </p:spPr>
      </p:pic>
      <p:grpSp>
        <p:nvGrpSpPr>
          <p:cNvPr id="80908" name="Group 39"/>
          <p:cNvGrpSpPr>
            <a:grpSpLocks/>
          </p:cNvGrpSpPr>
          <p:nvPr/>
        </p:nvGrpSpPr>
        <p:grpSpPr bwMode="auto">
          <a:xfrm>
            <a:off x="1008063" y="2528888"/>
            <a:ext cx="1439862" cy="1079500"/>
            <a:chOff x="567" y="1752"/>
            <a:chExt cx="907" cy="680"/>
          </a:xfrm>
        </p:grpSpPr>
        <p:sp>
          <p:nvSpPr>
            <p:cNvPr id="80912" name="AutoShape 33"/>
            <p:cNvSpPr>
              <a:spLocks noChangeArrowheads="1"/>
            </p:cNvSpPr>
            <p:nvPr/>
          </p:nvSpPr>
          <p:spPr bwMode="auto">
            <a:xfrm>
              <a:off x="793" y="2341"/>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80913" name="AutoShape 34"/>
            <p:cNvSpPr>
              <a:spLocks noChangeArrowheads="1"/>
            </p:cNvSpPr>
            <p:nvPr/>
          </p:nvSpPr>
          <p:spPr bwMode="auto">
            <a:xfrm>
              <a:off x="793" y="2068"/>
              <a:ext cx="681" cy="46"/>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80914" name="AutoShape 35"/>
            <p:cNvSpPr>
              <a:spLocks noChangeArrowheads="1"/>
            </p:cNvSpPr>
            <p:nvPr/>
          </p:nvSpPr>
          <p:spPr bwMode="auto">
            <a:xfrm>
              <a:off x="793" y="1797"/>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80915" name="Oval 36"/>
            <p:cNvSpPr>
              <a:spLocks noChangeArrowheads="1"/>
            </p:cNvSpPr>
            <p:nvPr/>
          </p:nvSpPr>
          <p:spPr bwMode="auto">
            <a:xfrm>
              <a:off x="567" y="2296"/>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80916" name="Oval 37"/>
            <p:cNvSpPr>
              <a:spLocks noChangeArrowheads="1"/>
            </p:cNvSpPr>
            <p:nvPr/>
          </p:nvSpPr>
          <p:spPr bwMode="auto">
            <a:xfrm>
              <a:off x="567" y="2024"/>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80917" name="Oval 38"/>
            <p:cNvSpPr>
              <a:spLocks noChangeArrowheads="1"/>
            </p:cNvSpPr>
            <p:nvPr/>
          </p:nvSpPr>
          <p:spPr bwMode="auto">
            <a:xfrm>
              <a:off x="567" y="1752"/>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grpSp>
      <p:sp>
        <p:nvSpPr>
          <p:cNvPr id="80909" name="文字方塊 13"/>
          <p:cNvSpPr txBox="1">
            <a:spLocks noChangeArrowheads="1"/>
          </p:cNvSpPr>
          <p:nvPr/>
        </p:nvSpPr>
        <p:spPr bwMode="auto">
          <a:xfrm>
            <a:off x="3278188" y="4949825"/>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元素對齊</a:t>
            </a:r>
          </a:p>
        </p:txBody>
      </p:sp>
      <p:sp>
        <p:nvSpPr>
          <p:cNvPr id="80910" name="文字方塊 14"/>
          <p:cNvSpPr txBox="1">
            <a:spLocks noChangeArrowheads="1"/>
          </p:cNvSpPr>
          <p:nvPr/>
        </p:nvSpPr>
        <p:spPr bwMode="auto">
          <a:xfrm>
            <a:off x="3201988" y="5310188"/>
            <a:ext cx="2668587"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字體合宜</a:t>
            </a:r>
          </a:p>
        </p:txBody>
      </p:sp>
      <p:sp>
        <p:nvSpPr>
          <p:cNvPr id="80911" name="文字方塊 20"/>
          <p:cNvSpPr txBox="1">
            <a:spLocks noChangeArrowheads="1"/>
          </p:cNvSpPr>
          <p:nvPr/>
        </p:nvSpPr>
        <p:spPr bwMode="auto">
          <a:xfrm>
            <a:off x="3201988" y="5664200"/>
            <a:ext cx="2668587"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行距舒適</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圖片 5"/>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81922" name="矩形 4"/>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8294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8397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38A195F7-7F9C-4BA4-A13B-B94B199B9A6A}"/>
              </a:ext>
            </a:extLst>
          </p:cNvPr>
          <p:cNvPicPr>
            <a:picLocks noChangeAspect="1"/>
          </p:cNvPicPr>
          <p:nvPr/>
        </p:nvPicPr>
        <p:blipFill>
          <a:blip r:embed="rId2"/>
          <a:stretch>
            <a:fillRect/>
          </a:stretch>
        </p:blipFill>
        <p:spPr>
          <a:xfrm>
            <a:off x="0" y="0"/>
            <a:ext cx="9144000" cy="6747282"/>
          </a:xfrm>
          <a:prstGeom prst="rect">
            <a:avLst/>
          </a:prstGeom>
        </p:spPr>
      </p:pic>
      <p:sp>
        <p:nvSpPr>
          <p:cNvPr id="5" name="文字方塊 4">
            <a:extLst>
              <a:ext uri="{FF2B5EF4-FFF2-40B4-BE49-F238E27FC236}">
                <a16:creationId xmlns:a16="http://schemas.microsoft.com/office/drawing/2014/main" id="{160716CE-05B1-45CF-A412-A81CC35C98E3}"/>
              </a:ext>
            </a:extLst>
          </p:cNvPr>
          <p:cNvSpPr txBox="1"/>
          <p:nvPr/>
        </p:nvSpPr>
        <p:spPr>
          <a:xfrm>
            <a:off x="2123660" y="0"/>
            <a:ext cx="6840950" cy="646331"/>
          </a:xfrm>
          <a:prstGeom prst="rect">
            <a:avLst/>
          </a:prstGeom>
          <a:solidFill>
            <a:srgbClr val="202020"/>
          </a:solidFill>
        </p:spPr>
        <p:txBody>
          <a:bodyPr wrap="square" lIns="0" rIns="0" anchor="ctr" anchorCtr="0">
            <a:noAutofit/>
          </a:bodyPr>
          <a:lstStyle/>
          <a:p>
            <a:pPr algn="r"/>
            <a:r>
              <a:rPr lang="en-US" altLang="zh-TW" dirty="0">
                <a:hlinkClick r:id="rId3"/>
              </a:rPr>
              <a:t>https://www.youtube.com/channel/UCoAmv3Imi3Tl1dnseAMSqug</a:t>
            </a:r>
            <a:endParaRPr lang="zh-TW"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84994"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86018"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
        <p:nvSpPr>
          <p:cNvPr id="4" name="矩形 3"/>
          <p:cNvSpPr/>
          <p:nvPr/>
        </p:nvSpPr>
        <p:spPr>
          <a:xfrm>
            <a:off x="0" y="0"/>
            <a:ext cx="1655763" cy="1570038"/>
          </a:xfrm>
          <a:prstGeom prst="rect">
            <a:avLst/>
          </a:prstGeom>
        </p:spPr>
        <p:txBody>
          <a:bodyPr>
            <a:spAutoFit/>
          </a:bodyPr>
          <a:lstStyle/>
          <a:p>
            <a:pPr>
              <a:defRPr/>
            </a:pPr>
            <a:r>
              <a:rPr lang="zh-TW" altLang="en-US" sz="96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１</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0" name="矩形 19"/>
          <p:cNvSpPr/>
          <p:nvPr/>
        </p:nvSpPr>
        <p:spPr>
          <a:xfrm>
            <a:off x="0" y="0"/>
            <a:ext cx="9144000" cy="6858000"/>
          </a:xfrm>
          <a:prstGeom prst="rect">
            <a:avLst/>
          </a:prstGeom>
          <a:solidFill>
            <a:schemeClr val="dk1">
              <a:alpha val="80000"/>
            </a:schemeClr>
          </a:solidFill>
          <a:ln>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p>
        </p:txBody>
      </p:sp>
      <p:cxnSp>
        <p:nvCxnSpPr>
          <p:cNvPr id="4" name="直線接點 3"/>
          <p:cNvCxnSpPr/>
          <p:nvPr/>
        </p:nvCxnSpPr>
        <p:spPr>
          <a:xfrm>
            <a:off x="395288" y="2606675"/>
            <a:ext cx="8459787" cy="0"/>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395288" y="2806700"/>
            <a:ext cx="8459787" cy="0"/>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395288" y="4076700"/>
            <a:ext cx="8459787" cy="0"/>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0" name="群組 39"/>
          <p:cNvGrpSpPr>
            <a:grpSpLocks/>
          </p:cNvGrpSpPr>
          <p:nvPr/>
        </p:nvGrpSpPr>
        <p:grpSpPr bwMode="auto">
          <a:xfrm>
            <a:off x="708025" y="666750"/>
            <a:ext cx="6088063" cy="5715000"/>
            <a:chOff x="707711" y="667094"/>
            <a:chExt cx="6087807" cy="5714316"/>
          </a:xfrm>
        </p:grpSpPr>
        <p:cxnSp>
          <p:nvCxnSpPr>
            <p:cNvPr id="9" name="直線接點 8"/>
            <p:cNvCxnSpPr/>
            <p:nvPr/>
          </p:nvCxnSpPr>
          <p:spPr>
            <a:xfrm flipV="1">
              <a:off x="707711" y="667094"/>
              <a:ext cx="0" cy="5714316"/>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2736451" y="2132182"/>
              <a:ext cx="0" cy="4249228"/>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flipV="1">
              <a:off x="4769953" y="2132182"/>
              <a:ext cx="0" cy="4249228"/>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flipV="1">
              <a:off x="6795518" y="2132182"/>
              <a:ext cx="0" cy="4249228"/>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群組 41"/>
          <p:cNvGrpSpPr>
            <a:grpSpLocks/>
          </p:cNvGrpSpPr>
          <p:nvPr/>
        </p:nvGrpSpPr>
        <p:grpSpPr bwMode="auto">
          <a:xfrm>
            <a:off x="2519363" y="2133600"/>
            <a:ext cx="4276725" cy="4248150"/>
            <a:chOff x="2518878" y="2132820"/>
            <a:chExt cx="4276640" cy="4248590"/>
          </a:xfrm>
        </p:grpSpPr>
        <p:cxnSp>
          <p:nvCxnSpPr>
            <p:cNvPr id="22" name="直線接點 21"/>
            <p:cNvCxnSpPr/>
            <p:nvPr/>
          </p:nvCxnSpPr>
          <p:spPr>
            <a:xfrm flipV="1">
              <a:off x="2518878" y="2132820"/>
              <a:ext cx="0" cy="4248590"/>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flipV="1">
              <a:off x="4534963" y="2132820"/>
              <a:ext cx="0" cy="4248590"/>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V="1">
              <a:off x="6551048" y="2132820"/>
              <a:ext cx="0" cy="4248590"/>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2518878" y="4941399"/>
              <a:ext cx="217483" cy="0"/>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4534963" y="4941399"/>
              <a:ext cx="234945" cy="0"/>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6560573" y="4949337"/>
              <a:ext cx="234945" cy="0"/>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1" name="群組 40"/>
          <p:cNvGrpSpPr>
            <a:grpSpLocks/>
          </p:cNvGrpSpPr>
          <p:nvPr/>
        </p:nvGrpSpPr>
        <p:grpSpPr bwMode="auto">
          <a:xfrm>
            <a:off x="395288" y="2606675"/>
            <a:ext cx="8459787" cy="1487488"/>
            <a:chOff x="395420" y="2606410"/>
            <a:chExt cx="8459826" cy="1488264"/>
          </a:xfrm>
        </p:grpSpPr>
        <p:cxnSp>
          <p:nvCxnSpPr>
            <p:cNvPr id="21" name="直線接點 20"/>
            <p:cNvCxnSpPr/>
            <p:nvPr/>
          </p:nvCxnSpPr>
          <p:spPr>
            <a:xfrm>
              <a:off x="395420" y="3878661"/>
              <a:ext cx="8459826" cy="0"/>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3635522" y="2606410"/>
              <a:ext cx="0" cy="216013"/>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3635522" y="3878661"/>
              <a:ext cx="0" cy="216013"/>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67791" y="2606410"/>
              <a:ext cx="0" cy="216013"/>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7667791" y="3878661"/>
              <a:ext cx="0" cy="216013"/>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5651656" y="2606410"/>
              <a:ext cx="0" cy="216013"/>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651656" y="3878661"/>
              <a:ext cx="0" cy="216013"/>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1619388" y="2606410"/>
              <a:ext cx="0" cy="216013"/>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1619388" y="3878661"/>
              <a:ext cx="0" cy="216013"/>
            </a:xfrm>
            <a:prstGeom prst="straightConnector1">
              <a:avLst/>
            </a:prstGeom>
            <a:ln w="12700">
              <a:solidFill>
                <a:srgbClr val="FFC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706438" y="957263"/>
            <a:ext cx="5378450" cy="815975"/>
          </a:xfrm>
          <a:prstGeom prst="rect">
            <a:avLst/>
          </a:prstGeom>
          <a:solidFill>
            <a:schemeClr val="accent3">
              <a:alpha val="50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TW" altLang="en-US"/>
          </a:p>
        </p:txBody>
      </p:sp>
      <p:grpSp>
        <p:nvGrpSpPr>
          <p:cNvPr id="48" name="群組 47"/>
          <p:cNvGrpSpPr>
            <a:grpSpLocks/>
          </p:cNvGrpSpPr>
          <p:nvPr/>
        </p:nvGrpSpPr>
        <p:grpSpPr bwMode="auto">
          <a:xfrm>
            <a:off x="698500" y="2151063"/>
            <a:ext cx="7927975" cy="4230687"/>
            <a:chOff x="697836" y="2150908"/>
            <a:chExt cx="7928857" cy="4230502"/>
          </a:xfrm>
        </p:grpSpPr>
        <p:sp>
          <p:nvSpPr>
            <p:cNvPr id="44" name="矩形 43"/>
            <p:cNvSpPr/>
            <p:nvPr/>
          </p:nvSpPr>
          <p:spPr>
            <a:xfrm>
              <a:off x="697836" y="2150908"/>
              <a:ext cx="1821066" cy="4230502"/>
            </a:xfrm>
            <a:prstGeom prst="rect">
              <a:avLst/>
            </a:prstGeom>
            <a:solidFill>
              <a:schemeClr val="accent3">
                <a:alpha val="50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TW" altLang="en-US"/>
            </a:p>
          </p:txBody>
        </p:sp>
        <p:sp>
          <p:nvSpPr>
            <p:cNvPr id="45" name="矩形 44"/>
            <p:cNvSpPr/>
            <p:nvPr/>
          </p:nvSpPr>
          <p:spPr>
            <a:xfrm>
              <a:off x="2734826" y="2150908"/>
              <a:ext cx="1821065" cy="4230502"/>
            </a:xfrm>
            <a:prstGeom prst="rect">
              <a:avLst/>
            </a:prstGeom>
            <a:solidFill>
              <a:schemeClr val="accent3">
                <a:alpha val="50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TW" altLang="en-US"/>
            </a:p>
          </p:txBody>
        </p:sp>
        <p:sp>
          <p:nvSpPr>
            <p:cNvPr id="46" name="矩形 45"/>
            <p:cNvSpPr/>
            <p:nvPr/>
          </p:nvSpPr>
          <p:spPr>
            <a:xfrm>
              <a:off x="4778165" y="2150908"/>
              <a:ext cx="1771847" cy="4230502"/>
            </a:xfrm>
            <a:prstGeom prst="rect">
              <a:avLst/>
            </a:prstGeom>
            <a:solidFill>
              <a:schemeClr val="accent3">
                <a:alpha val="50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TW" altLang="en-US"/>
            </a:p>
          </p:txBody>
        </p:sp>
        <p:sp>
          <p:nvSpPr>
            <p:cNvPr id="47" name="矩形 46"/>
            <p:cNvSpPr/>
            <p:nvPr/>
          </p:nvSpPr>
          <p:spPr>
            <a:xfrm>
              <a:off x="6805628" y="2150908"/>
              <a:ext cx="1821065" cy="4230502"/>
            </a:xfrm>
            <a:prstGeom prst="rect">
              <a:avLst/>
            </a:prstGeom>
            <a:solidFill>
              <a:schemeClr val="accent3">
                <a:alpha val="50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TW" altLang="en-US"/>
            </a:p>
          </p:txBody>
        </p:sp>
      </p:grpSp>
      <p:grpSp>
        <p:nvGrpSpPr>
          <p:cNvPr id="52" name="群組 51"/>
          <p:cNvGrpSpPr>
            <a:grpSpLocks/>
          </p:cNvGrpSpPr>
          <p:nvPr/>
        </p:nvGrpSpPr>
        <p:grpSpPr bwMode="auto">
          <a:xfrm>
            <a:off x="706438" y="2157413"/>
            <a:ext cx="7931150" cy="4224337"/>
            <a:chOff x="706996" y="2157668"/>
            <a:chExt cx="7930544" cy="4223742"/>
          </a:xfrm>
        </p:grpSpPr>
        <p:sp>
          <p:nvSpPr>
            <p:cNvPr id="49" name="矩形 48"/>
            <p:cNvSpPr/>
            <p:nvPr/>
          </p:nvSpPr>
          <p:spPr>
            <a:xfrm>
              <a:off x="706996" y="2157668"/>
              <a:ext cx="7930544" cy="442850"/>
            </a:xfrm>
            <a:prstGeom prst="rect">
              <a:avLst/>
            </a:prstGeom>
            <a:solidFill>
              <a:schemeClr val="accent3">
                <a:alpha val="50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TW" altLang="en-US"/>
            </a:p>
          </p:txBody>
        </p:sp>
        <p:sp>
          <p:nvSpPr>
            <p:cNvPr id="50" name="矩形 49"/>
            <p:cNvSpPr/>
            <p:nvPr/>
          </p:nvSpPr>
          <p:spPr>
            <a:xfrm>
              <a:off x="706996" y="2816387"/>
              <a:ext cx="7930544" cy="1060301"/>
            </a:xfrm>
            <a:prstGeom prst="rect">
              <a:avLst/>
            </a:prstGeom>
            <a:solidFill>
              <a:schemeClr val="accent3">
                <a:alpha val="50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TW" altLang="en-US"/>
            </a:p>
          </p:txBody>
        </p:sp>
        <p:sp>
          <p:nvSpPr>
            <p:cNvPr id="51" name="矩形 50"/>
            <p:cNvSpPr/>
            <p:nvPr/>
          </p:nvSpPr>
          <p:spPr>
            <a:xfrm>
              <a:off x="706996" y="4078272"/>
              <a:ext cx="7930544" cy="2303138"/>
            </a:xfrm>
            <a:prstGeom prst="rect">
              <a:avLst/>
            </a:prstGeom>
            <a:solidFill>
              <a:schemeClr val="accent3">
                <a:alpha val="50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TW" altLang="en-US"/>
            </a:p>
          </p:txBody>
        </p:sp>
      </p:grpSp>
      <p:sp>
        <p:nvSpPr>
          <p:cNvPr id="87052" name="矩形 5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solidFill>
                  <a:schemeClr val="bg1"/>
                </a:solidFill>
                <a:latin typeface="微軟正黑體" pitchFamily="34" charset="-120"/>
                <a:ea typeface="微軟正黑體" pitchFamily="34" charset="-120"/>
              </a:rPr>
              <a:t>作者：彭毅弘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8"/>
                                        </p:tgtEl>
                                        <p:attrNameLst>
                                          <p:attrName>style.visibility</p:attrName>
                                        </p:attrNameLst>
                                      </p:cBhvr>
                                      <p:to>
                                        <p:strVal val="hidden"/>
                                      </p:to>
                                    </p:set>
                                  </p:childTnLst>
                                </p:cTn>
                              </p:par>
                            </p:childTnLst>
                          </p:cTn>
                        </p:par>
                        <p:par>
                          <p:cTn id="45" fill="hold">
                            <p:stCondLst>
                              <p:cond delay="0"/>
                            </p:stCondLst>
                            <p:childTnLst>
                              <p:par>
                                <p:cTn id="46" presetID="10" presetClass="entr" presetSubtype="0" fill="hold"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
        <p:nvSpPr>
          <p:cNvPr id="88067" name="文字方塊 3"/>
          <p:cNvSpPr txBox="1">
            <a:spLocks noChangeArrowheads="1"/>
          </p:cNvSpPr>
          <p:nvPr/>
        </p:nvSpPr>
        <p:spPr bwMode="auto">
          <a:xfrm>
            <a:off x="1258888" y="3136900"/>
            <a:ext cx="6626225" cy="584200"/>
          </a:xfrm>
          <a:prstGeom prst="rect">
            <a:avLst/>
          </a:prstGeom>
          <a:solidFill>
            <a:srgbClr val="323332"/>
          </a:solidFill>
          <a:ln w="9525">
            <a:noFill/>
            <a:miter lim="800000"/>
            <a:headEnd/>
            <a:tailEnd/>
          </a:ln>
        </p:spPr>
        <p:txBody>
          <a:bodyPr>
            <a:spAutoFit/>
          </a:bodyPr>
          <a:lstStyle/>
          <a:p>
            <a:pPr algn="ctr"/>
            <a:r>
              <a:rPr lang="zh-TW" altLang="en-US" sz="3200" b="1">
                <a:solidFill>
                  <a:schemeClr val="bg1"/>
                </a:solidFill>
                <a:latin typeface="微軟正黑體 Light" charset="-120"/>
                <a:ea typeface="微軟正黑體 Light" charset="-120"/>
              </a:rPr>
              <a:t>對齊可以創造秩序</a:t>
            </a:r>
            <a:endParaRPr lang="zh-TW" altLang="en-US" sz="2000" b="1">
              <a:solidFill>
                <a:schemeClr val="bg1"/>
              </a:solidFill>
              <a:latin typeface="微軟正黑體 Light" charset="-120"/>
              <a:ea typeface="微軟正黑體 Light" charset="-12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8909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
        <p:nvSpPr>
          <p:cNvPr id="4" name="矩形 3"/>
          <p:cNvSpPr/>
          <p:nvPr/>
        </p:nvSpPr>
        <p:spPr>
          <a:xfrm>
            <a:off x="0" y="0"/>
            <a:ext cx="1403350" cy="1570038"/>
          </a:xfrm>
          <a:prstGeom prst="rect">
            <a:avLst/>
          </a:prstGeom>
        </p:spPr>
        <p:txBody>
          <a:bodyPr>
            <a:spAutoFit/>
          </a:bodyPr>
          <a:lstStyle/>
          <a:p>
            <a:pPr>
              <a:defRPr/>
            </a:pPr>
            <a:r>
              <a:rPr lang="zh-TW" altLang="en-US" sz="96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２</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90114"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91138"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92162"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
        <p:nvSpPr>
          <p:cNvPr id="93187" name="文字方塊 3"/>
          <p:cNvSpPr txBox="1">
            <a:spLocks noChangeArrowheads="1"/>
          </p:cNvSpPr>
          <p:nvPr/>
        </p:nvSpPr>
        <p:spPr bwMode="auto">
          <a:xfrm>
            <a:off x="1258888" y="3136900"/>
            <a:ext cx="6626225" cy="584200"/>
          </a:xfrm>
          <a:prstGeom prst="rect">
            <a:avLst/>
          </a:prstGeom>
          <a:solidFill>
            <a:srgbClr val="323332"/>
          </a:solidFill>
          <a:ln w="9525">
            <a:noFill/>
            <a:miter lim="800000"/>
            <a:headEnd/>
            <a:tailEnd/>
          </a:ln>
        </p:spPr>
        <p:txBody>
          <a:bodyPr>
            <a:spAutoFit/>
          </a:bodyPr>
          <a:lstStyle/>
          <a:p>
            <a:pPr algn="ctr"/>
            <a:r>
              <a:rPr lang="zh-TW" altLang="en-US" sz="3200" b="1">
                <a:solidFill>
                  <a:schemeClr val="bg1"/>
                </a:solidFill>
                <a:latin typeface="微軟正黑體 Light" charset="-120"/>
                <a:ea typeface="微軟正黑體 Light" charset="-120"/>
              </a:rPr>
              <a:t>「非」襯線字體適合簡報聚焦</a:t>
            </a:r>
            <a:endParaRPr lang="zh-TW" altLang="en-US" sz="2000" b="1">
              <a:solidFill>
                <a:schemeClr val="bg1"/>
              </a:solidFill>
              <a:latin typeface="微軟正黑體 Light" charset="-120"/>
              <a:ea typeface="微軟正黑體 Light" charset="-12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9421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
        <p:nvSpPr>
          <p:cNvPr id="4" name="矩形 3"/>
          <p:cNvSpPr/>
          <p:nvPr/>
        </p:nvSpPr>
        <p:spPr>
          <a:xfrm>
            <a:off x="0" y="0"/>
            <a:ext cx="1625600" cy="1570038"/>
          </a:xfrm>
          <a:prstGeom prst="rect">
            <a:avLst/>
          </a:prstGeom>
        </p:spPr>
        <p:txBody>
          <a:bodyPr>
            <a:spAutoFit/>
          </a:bodyPr>
          <a:lstStyle/>
          <a:p>
            <a:pPr>
              <a:defRPr/>
            </a:pPr>
            <a:r>
              <a:rPr lang="zh-TW" altLang="en-US" sz="9600" dirty="0">
                <a:solidFill>
                  <a:schemeClr val="bg1">
                    <a:lumMod val="65000"/>
                  </a:schemeClr>
                </a:solidFill>
                <a:latin typeface="微軟正黑體 Light" panose="020B0304030504040204" pitchFamily="34" charset="-120"/>
                <a:ea typeface="微軟正黑體 Light" panose="020B0304030504040204" pitchFamily="34" charset="-120"/>
                <a:cs typeface="Malgun Gothic Semilight" panose="020B0502040204020203" pitchFamily="34" charset="-120"/>
              </a:rPr>
              <a:t>３</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p:cNvSpPr txBox="1"/>
          <p:nvPr/>
        </p:nvSpPr>
        <p:spPr>
          <a:xfrm>
            <a:off x="2663825" y="2430463"/>
            <a:ext cx="4572000" cy="2798762"/>
          </a:xfrm>
          <a:prstGeom prst="rect">
            <a:avLst/>
          </a:prstGeom>
          <a:noFill/>
          <a:effectLst/>
        </p:spPr>
        <p:txBody>
          <a:bodyPr wrap="none" lIns="0" tIns="0" rIns="0" bIns="0" anchor="ctr"/>
          <a:lstStyle>
            <a:defPPr>
              <a:defRPr lang="zh-TW"/>
            </a:defPPr>
            <a:lvl1pPr algn="ctr">
              <a:defRPr sz="9600" b="1">
                <a:solidFill>
                  <a:schemeClr val="bg1"/>
                </a:solidFill>
                <a:latin typeface="微軟正黑體" panose="020B0604030504040204" pitchFamily="34" charset="-120"/>
                <a:ea typeface="微軟正黑體" panose="020B0604030504040204" pitchFamily="34" charset="-120"/>
              </a:defRPr>
            </a:lvl1pPr>
          </a:lstStyle>
          <a:p>
            <a:pPr>
              <a:defRPr/>
            </a:pPr>
            <a:r>
              <a:rPr lang="zh-TW" altLang="en-US" sz="14000" dirty="0">
                <a:solidFill>
                  <a:schemeClr val="tx1">
                    <a:lumMod val="65000"/>
                    <a:lumOff val="35000"/>
                  </a:schemeClr>
                </a:solidFill>
                <a:latin typeface="Microsoft YaHei" panose="020B0503020204020204" pitchFamily="34" charset="-122"/>
                <a:ea typeface="Microsoft YaHei" panose="020B0503020204020204" pitchFamily="34" charset="-122"/>
              </a:rPr>
              <a:t>粉絲專頁</a:t>
            </a:r>
          </a:p>
        </p:txBody>
      </p:sp>
      <p:sp>
        <p:nvSpPr>
          <p:cNvPr id="17412" name="文字方塊 3"/>
          <p:cNvSpPr txBox="1">
            <a:spLocks noChangeArrowheads="1"/>
          </p:cNvSpPr>
          <p:nvPr/>
        </p:nvSpPr>
        <p:spPr bwMode="auto">
          <a:xfrm>
            <a:off x="4140200" y="2095500"/>
            <a:ext cx="4392613" cy="579438"/>
          </a:xfrm>
          <a:prstGeom prst="rect">
            <a:avLst/>
          </a:prstGeom>
          <a:noFill/>
          <a:ln w="9525">
            <a:noFill/>
            <a:miter lim="800000"/>
            <a:headEnd/>
            <a:tailEnd/>
          </a:ln>
        </p:spPr>
        <p:txBody>
          <a:bodyPr>
            <a:spAutoFit/>
          </a:bodyPr>
          <a:lstStyle/>
          <a:p>
            <a:r>
              <a:rPr lang="zh-TW" altLang="en-US" sz="3200" b="1" dirty="0">
                <a:solidFill>
                  <a:srgbClr val="3A569C"/>
                </a:solidFill>
                <a:latin typeface="Microsoft YaHei" panose="020B0503020204020204" pitchFamily="34" charset="-122"/>
                <a:ea typeface="Microsoft YaHei" panose="020B0503020204020204" pitchFamily="34" charset="-122"/>
              </a:rPr>
              <a:t>可不是只有八卦而已！</a:t>
            </a:r>
          </a:p>
        </p:txBody>
      </p:sp>
      <p:pic>
        <p:nvPicPr>
          <p:cNvPr id="17413" name="圖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474788" y="2051050"/>
            <a:ext cx="2647950" cy="657225"/>
          </a:xfrm>
          <a:prstGeom prst="rect">
            <a:avLst/>
          </a:prstGeom>
          <a:noFill/>
          <a:ln w="9525">
            <a:noFill/>
            <a:miter lim="800000"/>
            <a:headEnd/>
            <a:tailEnd/>
          </a:ln>
        </p:spPr>
      </p:pic>
      <p:sp>
        <p:nvSpPr>
          <p:cNvPr id="6" name="矩形 5">
            <a:extLst>
              <a:ext uri="{FF2B5EF4-FFF2-40B4-BE49-F238E27FC236}">
                <a16:creationId xmlns:a16="http://schemas.microsoft.com/office/drawing/2014/main" id="{B0DF5414-FB78-4924-A42E-C4754639DC77}"/>
              </a:ext>
            </a:extLst>
          </p:cNvPr>
          <p:cNvSpPr/>
          <p:nvPr/>
        </p:nvSpPr>
        <p:spPr>
          <a:xfrm>
            <a:off x="785946" y="1560513"/>
            <a:ext cx="266567" cy="373697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endParaRPr lang="zh-TW" altLang="en-US">
              <a:solidFill>
                <a:schemeClr val="tx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95234"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96258"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97282"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圖片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98306"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矩形 2"/>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
        <p:nvSpPr>
          <p:cNvPr id="99331" name="文字方塊 3"/>
          <p:cNvSpPr txBox="1">
            <a:spLocks noChangeArrowheads="1"/>
          </p:cNvSpPr>
          <p:nvPr/>
        </p:nvSpPr>
        <p:spPr bwMode="auto">
          <a:xfrm>
            <a:off x="1258888" y="3136900"/>
            <a:ext cx="6626225" cy="584200"/>
          </a:xfrm>
          <a:prstGeom prst="rect">
            <a:avLst/>
          </a:prstGeom>
          <a:solidFill>
            <a:srgbClr val="323332"/>
          </a:solidFill>
          <a:ln w="9525">
            <a:noFill/>
            <a:miter lim="800000"/>
            <a:headEnd/>
            <a:tailEnd/>
          </a:ln>
        </p:spPr>
        <p:txBody>
          <a:bodyPr>
            <a:spAutoFit/>
          </a:bodyPr>
          <a:lstStyle/>
          <a:p>
            <a:pPr algn="ctr"/>
            <a:r>
              <a:rPr lang="zh-TW" altLang="en-US" sz="3200" b="1">
                <a:solidFill>
                  <a:schemeClr val="bg1"/>
                </a:solidFill>
                <a:latin typeface="微軟正黑體 Light" charset="-120"/>
                <a:ea typeface="微軟正黑體 Light" charset="-120"/>
              </a:rPr>
              <a:t>大行距使文字去實體化，減少雜訊</a:t>
            </a:r>
            <a:endParaRPr lang="zh-TW" altLang="en-US" sz="2000" b="1">
              <a:solidFill>
                <a:schemeClr val="bg1"/>
              </a:solidFill>
              <a:latin typeface="微軟正黑體 Light" charset="-120"/>
              <a:ea typeface="微軟正黑體 Light" charset="-12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文字方塊 4"/>
          <p:cNvSpPr txBox="1">
            <a:spLocks noChangeArrowheads="1"/>
          </p:cNvSpPr>
          <p:nvPr/>
        </p:nvSpPr>
        <p:spPr bwMode="auto">
          <a:xfrm>
            <a:off x="3492500" y="1196975"/>
            <a:ext cx="2159000" cy="584200"/>
          </a:xfrm>
          <a:prstGeom prst="rect">
            <a:avLst/>
          </a:prstGeom>
          <a:solidFill>
            <a:srgbClr val="323332"/>
          </a:solidFill>
          <a:ln w="9525">
            <a:noFill/>
            <a:miter lim="800000"/>
            <a:headEnd/>
            <a:tailEnd/>
          </a:ln>
        </p:spPr>
        <p:txBody>
          <a:bodyPr>
            <a:spAutoFit/>
          </a:bodyPr>
          <a:lstStyle/>
          <a:p>
            <a:pPr algn="ctr"/>
            <a:r>
              <a:rPr lang="en-US" altLang="zh-TW" sz="3200" b="1">
                <a:solidFill>
                  <a:schemeClr val="bg1"/>
                </a:solidFill>
                <a:latin typeface="微軟正黑體 Light" charset="-120"/>
                <a:ea typeface="微軟正黑體 Light" charset="-120"/>
              </a:rPr>
              <a:t>Summary</a:t>
            </a:r>
            <a:endParaRPr lang="zh-TW" altLang="en-US" sz="2000" b="1">
              <a:solidFill>
                <a:schemeClr val="bg1"/>
              </a:solidFill>
              <a:latin typeface="微軟正黑體 Light" charset="-120"/>
              <a:ea typeface="微軟正黑體 Light" charset="-120"/>
            </a:endParaRPr>
          </a:p>
        </p:txBody>
      </p:sp>
      <p:sp>
        <p:nvSpPr>
          <p:cNvPr id="100355" name="文字方塊 5"/>
          <p:cNvSpPr txBox="1">
            <a:spLocks noChangeArrowheads="1"/>
          </p:cNvSpPr>
          <p:nvPr/>
        </p:nvSpPr>
        <p:spPr bwMode="auto">
          <a:xfrm>
            <a:off x="1258888" y="2492375"/>
            <a:ext cx="6626225" cy="585788"/>
          </a:xfrm>
          <a:prstGeom prst="rect">
            <a:avLst/>
          </a:prstGeom>
          <a:solidFill>
            <a:srgbClr val="323332"/>
          </a:solidFill>
          <a:ln w="9525">
            <a:noFill/>
            <a:miter lim="800000"/>
            <a:headEnd/>
            <a:tailEnd/>
          </a:ln>
        </p:spPr>
        <p:txBody>
          <a:bodyPr>
            <a:spAutoFit/>
          </a:bodyPr>
          <a:lstStyle/>
          <a:p>
            <a:pPr algn="ctr"/>
            <a:r>
              <a:rPr lang="zh-TW" altLang="en-US" sz="3200" b="1">
                <a:solidFill>
                  <a:schemeClr val="bg1"/>
                </a:solidFill>
                <a:latin typeface="微軟正黑體 Light" charset="-120"/>
                <a:ea typeface="微軟正黑體 Light" charset="-120"/>
              </a:rPr>
              <a:t>對齊可以創造秩序</a:t>
            </a:r>
            <a:endParaRPr lang="zh-TW" altLang="en-US" sz="2000" b="1">
              <a:solidFill>
                <a:schemeClr val="bg1"/>
              </a:solidFill>
              <a:latin typeface="微軟正黑體 Light" charset="-120"/>
              <a:ea typeface="微軟正黑體 Light" charset="-120"/>
            </a:endParaRPr>
          </a:p>
        </p:txBody>
      </p:sp>
      <p:sp>
        <p:nvSpPr>
          <p:cNvPr id="100356" name="文字方塊 6"/>
          <p:cNvSpPr txBox="1">
            <a:spLocks noChangeArrowheads="1"/>
          </p:cNvSpPr>
          <p:nvPr/>
        </p:nvSpPr>
        <p:spPr bwMode="auto">
          <a:xfrm>
            <a:off x="1258888" y="3429000"/>
            <a:ext cx="6626225" cy="584200"/>
          </a:xfrm>
          <a:prstGeom prst="rect">
            <a:avLst/>
          </a:prstGeom>
          <a:solidFill>
            <a:srgbClr val="323332"/>
          </a:solidFill>
          <a:ln w="9525">
            <a:noFill/>
            <a:miter lim="800000"/>
            <a:headEnd/>
            <a:tailEnd/>
          </a:ln>
        </p:spPr>
        <p:txBody>
          <a:bodyPr>
            <a:spAutoFit/>
          </a:bodyPr>
          <a:lstStyle/>
          <a:p>
            <a:pPr algn="ctr"/>
            <a:r>
              <a:rPr lang="zh-TW" altLang="en-US" sz="3200" b="1">
                <a:solidFill>
                  <a:schemeClr val="bg1"/>
                </a:solidFill>
                <a:latin typeface="微軟正黑體 Light" charset="-120"/>
                <a:ea typeface="微軟正黑體 Light" charset="-120"/>
              </a:rPr>
              <a:t>「非」襯線字體適合簡報聚焦</a:t>
            </a:r>
            <a:endParaRPr lang="zh-TW" altLang="en-US" sz="2000" b="1">
              <a:solidFill>
                <a:schemeClr val="bg1"/>
              </a:solidFill>
              <a:latin typeface="微軟正黑體 Light" charset="-120"/>
              <a:ea typeface="微軟正黑體 Light" charset="-120"/>
            </a:endParaRPr>
          </a:p>
        </p:txBody>
      </p:sp>
      <p:sp>
        <p:nvSpPr>
          <p:cNvPr id="100357" name="文字方塊 7"/>
          <p:cNvSpPr txBox="1">
            <a:spLocks noChangeArrowheads="1"/>
          </p:cNvSpPr>
          <p:nvPr/>
        </p:nvSpPr>
        <p:spPr bwMode="auto">
          <a:xfrm>
            <a:off x="1258888" y="4365625"/>
            <a:ext cx="6626225" cy="584200"/>
          </a:xfrm>
          <a:prstGeom prst="rect">
            <a:avLst/>
          </a:prstGeom>
          <a:solidFill>
            <a:srgbClr val="323332"/>
          </a:solidFill>
          <a:ln w="9525">
            <a:noFill/>
            <a:miter lim="800000"/>
            <a:headEnd/>
            <a:tailEnd/>
          </a:ln>
        </p:spPr>
        <p:txBody>
          <a:bodyPr>
            <a:spAutoFit/>
          </a:bodyPr>
          <a:lstStyle/>
          <a:p>
            <a:pPr algn="ctr"/>
            <a:r>
              <a:rPr lang="zh-TW" altLang="en-US" sz="3200" b="1">
                <a:solidFill>
                  <a:schemeClr val="bg1"/>
                </a:solidFill>
                <a:latin typeface="微軟正黑體 Light" charset="-120"/>
                <a:ea typeface="微軟正黑體 Light" charset="-120"/>
              </a:rPr>
              <a:t>大行距使文字去實體化，減少雜訊</a:t>
            </a:r>
            <a:endParaRPr lang="zh-TW" altLang="en-US" sz="2000" b="1">
              <a:solidFill>
                <a:schemeClr val="bg1"/>
              </a:solidFill>
              <a:latin typeface="微軟正黑體 Light" charset="-120"/>
              <a:ea typeface="微軟正黑體 Light" charset="-120"/>
            </a:endParaRPr>
          </a:p>
        </p:txBody>
      </p:sp>
      <p:sp>
        <p:nvSpPr>
          <p:cNvPr id="100358" name="矩形 8"/>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http://www.slideshare.net/BillPeng/ss-26776432</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C56B59"/>
        </a:solidFill>
        <a:effectLst/>
      </p:bgPr>
    </p:bg>
    <p:spTree>
      <p:nvGrpSpPr>
        <p:cNvPr id="1" name=""/>
        <p:cNvGrpSpPr/>
        <p:nvPr/>
      </p:nvGrpSpPr>
      <p:grpSpPr>
        <a:xfrm>
          <a:off x="0" y="0"/>
          <a:ext cx="0" cy="0"/>
          <a:chOff x="0" y="0"/>
          <a:chExt cx="0" cy="0"/>
        </a:xfrm>
      </p:grpSpPr>
      <p:sp>
        <p:nvSpPr>
          <p:cNvPr id="101378" name="Text Box 5"/>
          <p:cNvSpPr txBox="1">
            <a:spLocks noChangeArrowheads="1"/>
          </p:cNvSpPr>
          <p:nvPr/>
        </p:nvSpPr>
        <p:spPr bwMode="auto">
          <a:xfrm>
            <a:off x="0" y="333375"/>
            <a:ext cx="9144000" cy="823913"/>
          </a:xfrm>
          <a:prstGeom prst="rect">
            <a:avLst/>
          </a:prstGeom>
          <a:noFill/>
          <a:ln w="9525">
            <a:noFill/>
            <a:miter lim="800000"/>
            <a:headEnd/>
            <a:tailEnd/>
          </a:ln>
        </p:spPr>
        <p:txBody>
          <a:bodyPr>
            <a:spAutoFit/>
          </a:bodyPr>
          <a:lstStyle/>
          <a:p>
            <a:pPr algn="ctr">
              <a:spcBef>
                <a:spcPct val="50000"/>
              </a:spcBef>
            </a:pPr>
            <a:r>
              <a:rPr lang="zh-TW" altLang="en-US" sz="4800" b="1">
                <a:solidFill>
                  <a:srgbClr val="FFFFFF"/>
                </a:solidFill>
                <a:latin typeface="微軟正黑體" pitchFamily="34" charset="-120"/>
                <a:ea typeface="微軟正黑體" pitchFamily="34" charset="-120"/>
              </a:rPr>
              <a:t>簡化要領</a:t>
            </a:r>
          </a:p>
        </p:txBody>
      </p:sp>
      <p:sp>
        <p:nvSpPr>
          <p:cNvPr id="101379" name="Rectangle 14"/>
          <p:cNvSpPr>
            <a:spLocks noChangeArrowheads="1"/>
          </p:cNvSpPr>
          <p:nvPr/>
        </p:nvSpPr>
        <p:spPr bwMode="auto">
          <a:xfrm>
            <a:off x="466725"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101380" name="Rectangle 17"/>
          <p:cNvSpPr>
            <a:spLocks noChangeArrowheads="1"/>
          </p:cNvSpPr>
          <p:nvPr/>
        </p:nvSpPr>
        <p:spPr bwMode="auto">
          <a:xfrm>
            <a:off x="3276600" y="1989138"/>
            <a:ext cx="2520950" cy="2159000"/>
          </a:xfrm>
          <a:prstGeom prst="rect">
            <a:avLst/>
          </a:prstGeom>
          <a:noFill/>
          <a:ln w="19050">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101381" name="Rectangle 18"/>
          <p:cNvSpPr>
            <a:spLocks noChangeArrowheads="1"/>
          </p:cNvSpPr>
          <p:nvPr/>
        </p:nvSpPr>
        <p:spPr bwMode="auto">
          <a:xfrm>
            <a:off x="6084888" y="1989138"/>
            <a:ext cx="2520950" cy="4462462"/>
          </a:xfrm>
          <a:prstGeom prst="rect">
            <a:avLst/>
          </a:prstGeom>
          <a:noFill/>
          <a:ln w="76200" algn="ctr">
            <a:solidFill>
              <a:schemeClr val="bg1"/>
            </a:solidFill>
            <a:miter lim="800000"/>
            <a:headEnd/>
            <a:tailEnd/>
          </a:ln>
        </p:spPr>
        <p:txBody>
          <a:bodyPr wrap="none" anchor="ctr"/>
          <a:lstStyle/>
          <a:p>
            <a:endParaRPr lang="zh-TW" altLang="zh-TW" b="1">
              <a:solidFill>
                <a:srgbClr val="000000"/>
              </a:solidFill>
              <a:latin typeface="微軟正黑體" pitchFamily="34" charset="-120"/>
              <a:ea typeface="微軟正黑體" pitchFamily="34" charset="-120"/>
            </a:endParaRPr>
          </a:p>
        </p:txBody>
      </p:sp>
      <p:sp>
        <p:nvSpPr>
          <p:cNvPr id="101382" name="Text Box 20"/>
          <p:cNvSpPr txBox="1">
            <a:spLocks noChangeArrowheads="1"/>
          </p:cNvSpPr>
          <p:nvPr/>
        </p:nvSpPr>
        <p:spPr bwMode="auto">
          <a:xfrm>
            <a:off x="466725"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a:solidFill>
                  <a:srgbClr val="FFFFFF"/>
                </a:solidFill>
                <a:latin typeface="微軟正黑體" pitchFamily="34" charset="-120"/>
                <a:ea typeface="微軟正黑體" pitchFamily="34" charset="-120"/>
              </a:rPr>
              <a:t>簡化內容</a:t>
            </a:r>
          </a:p>
        </p:txBody>
      </p:sp>
      <p:sp>
        <p:nvSpPr>
          <p:cNvPr id="101383" name="Text Box 21"/>
          <p:cNvSpPr txBox="1">
            <a:spLocks noChangeArrowheads="1"/>
          </p:cNvSpPr>
          <p:nvPr/>
        </p:nvSpPr>
        <p:spPr bwMode="auto">
          <a:xfrm>
            <a:off x="3276600"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a:solidFill>
                  <a:srgbClr val="FFFFFF"/>
                </a:solidFill>
                <a:latin typeface="微軟正黑體" pitchFamily="34" charset="-120"/>
                <a:ea typeface="微軟正黑體" pitchFamily="34" charset="-120"/>
              </a:rPr>
              <a:t>簡化視覺</a:t>
            </a:r>
          </a:p>
        </p:txBody>
      </p:sp>
      <p:sp>
        <p:nvSpPr>
          <p:cNvPr id="101384" name="Text Box 22"/>
          <p:cNvSpPr txBox="1">
            <a:spLocks noChangeArrowheads="1"/>
          </p:cNvSpPr>
          <p:nvPr/>
        </p:nvSpPr>
        <p:spPr bwMode="auto">
          <a:xfrm>
            <a:off x="6084888" y="4333875"/>
            <a:ext cx="2520950" cy="519113"/>
          </a:xfrm>
          <a:prstGeom prst="rect">
            <a:avLst/>
          </a:prstGeom>
          <a:noFill/>
          <a:ln w="9525">
            <a:noFill/>
            <a:miter lim="800000"/>
            <a:headEnd/>
            <a:tailEnd/>
          </a:ln>
        </p:spPr>
        <p:txBody>
          <a:bodyPr>
            <a:spAutoFit/>
          </a:bodyPr>
          <a:lstStyle/>
          <a:p>
            <a:pPr algn="ctr">
              <a:spcBef>
                <a:spcPct val="50000"/>
              </a:spcBef>
            </a:pPr>
            <a:r>
              <a:rPr lang="zh-TW" altLang="en-US" sz="2800" b="1">
                <a:solidFill>
                  <a:srgbClr val="FFFFFF"/>
                </a:solidFill>
                <a:latin typeface="微軟正黑體" pitchFamily="34" charset="-120"/>
                <a:ea typeface="微軟正黑體" pitchFamily="34" charset="-120"/>
              </a:rPr>
              <a:t>簡化理解難度</a:t>
            </a:r>
          </a:p>
        </p:txBody>
      </p:sp>
      <p:sp>
        <p:nvSpPr>
          <p:cNvPr id="101385" name="Text Box 36"/>
          <p:cNvSpPr txBox="1">
            <a:spLocks noChangeArrowheads="1"/>
          </p:cNvSpPr>
          <p:nvPr/>
        </p:nvSpPr>
        <p:spPr bwMode="auto">
          <a:xfrm>
            <a:off x="0" y="1160463"/>
            <a:ext cx="9144000" cy="396875"/>
          </a:xfrm>
          <a:prstGeom prst="rect">
            <a:avLst/>
          </a:prstGeom>
          <a:noFill/>
          <a:ln w="9525">
            <a:noFill/>
            <a:miter lim="800000"/>
            <a:headEnd/>
            <a:tailEnd/>
          </a:ln>
        </p:spPr>
        <p:txBody>
          <a:bodyPr>
            <a:spAutoFit/>
          </a:bodyPr>
          <a:lstStyle/>
          <a:p>
            <a:pPr algn="ctr">
              <a:spcBef>
                <a:spcPct val="50000"/>
              </a:spcBef>
            </a:pPr>
            <a:r>
              <a:rPr lang="zh-TW" altLang="en-US" sz="2000">
                <a:solidFill>
                  <a:srgbClr val="FFFFFF"/>
                </a:solidFill>
                <a:latin typeface="微軟正黑體" pitchFamily="34" charset="-120"/>
                <a:ea typeface="微軟正黑體" pitchFamily="34" charset="-120"/>
              </a:rPr>
              <a:t>化繁為簡，少即是多</a:t>
            </a:r>
          </a:p>
        </p:txBody>
      </p:sp>
      <p:pic>
        <p:nvPicPr>
          <p:cNvPr id="101386" name="Picture 26" descr="2"/>
          <p:cNvPicPr>
            <a:picLocks noChangeAspect="1" noChangeArrowheads="1"/>
          </p:cNvPicPr>
          <p:nvPr/>
        </p:nvPicPr>
        <p:blipFill>
          <a:blip r:embed="rId2"/>
          <a:srcRect l="20619" t="24571" r="20738" b="38762"/>
          <a:stretch>
            <a:fillRect/>
          </a:stretch>
        </p:blipFill>
        <p:spPr bwMode="auto">
          <a:xfrm>
            <a:off x="3636963" y="2505075"/>
            <a:ext cx="1800225" cy="1125538"/>
          </a:xfrm>
          <a:prstGeom prst="rect">
            <a:avLst/>
          </a:prstGeom>
          <a:noFill/>
          <a:ln w="9525">
            <a:noFill/>
            <a:miter lim="800000"/>
            <a:headEnd/>
            <a:tailEnd/>
          </a:ln>
        </p:spPr>
      </p:pic>
      <p:pic>
        <p:nvPicPr>
          <p:cNvPr id="101387" name="Picture 27" descr="33"/>
          <p:cNvPicPr>
            <a:picLocks noChangeAspect="1" noChangeArrowheads="1"/>
          </p:cNvPicPr>
          <p:nvPr/>
        </p:nvPicPr>
        <p:blipFill>
          <a:blip r:embed="rId3"/>
          <a:srcRect l="18253" t="3319" r="19548" b="18375"/>
          <a:stretch>
            <a:fillRect/>
          </a:stretch>
        </p:blipFill>
        <p:spPr bwMode="auto">
          <a:xfrm>
            <a:off x="6702425" y="2239963"/>
            <a:ext cx="1287463" cy="1657350"/>
          </a:xfrm>
          <a:prstGeom prst="rect">
            <a:avLst/>
          </a:prstGeom>
          <a:noFill/>
          <a:ln w="9525">
            <a:noFill/>
            <a:miter lim="800000"/>
            <a:headEnd/>
            <a:tailEnd/>
          </a:ln>
        </p:spPr>
      </p:pic>
      <p:grpSp>
        <p:nvGrpSpPr>
          <p:cNvPr id="101388" name="Group 39"/>
          <p:cNvGrpSpPr>
            <a:grpSpLocks/>
          </p:cNvGrpSpPr>
          <p:nvPr/>
        </p:nvGrpSpPr>
        <p:grpSpPr bwMode="auto">
          <a:xfrm>
            <a:off x="1008063" y="2528888"/>
            <a:ext cx="1439862" cy="1079500"/>
            <a:chOff x="567" y="1752"/>
            <a:chExt cx="907" cy="680"/>
          </a:xfrm>
        </p:grpSpPr>
        <p:sp>
          <p:nvSpPr>
            <p:cNvPr id="101392" name="AutoShape 33"/>
            <p:cNvSpPr>
              <a:spLocks noChangeArrowheads="1"/>
            </p:cNvSpPr>
            <p:nvPr/>
          </p:nvSpPr>
          <p:spPr bwMode="auto">
            <a:xfrm>
              <a:off x="793" y="2341"/>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01393" name="AutoShape 34"/>
            <p:cNvSpPr>
              <a:spLocks noChangeArrowheads="1"/>
            </p:cNvSpPr>
            <p:nvPr/>
          </p:nvSpPr>
          <p:spPr bwMode="auto">
            <a:xfrm>
              <a:off x="793" y="2068"/>
              <a:ext cx="681" cy="46"/>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01394" name="AutoShape 35"/>
            <p:cNvSpPr>
              <a:spLocks noChangeArrowheads="1"/>
            </p:cNvSpPr>
            <p:nvPr/>
          </p:nvSpPr>
          <p:spPr bwMode="auto">
            <a:xfrm>
              <a:off x="793" y="1797"/>
              <a:ext cx="681" cy="44"/>
            </a:xfrm>
            <a:prstGeom prst="roundRect">
              <a:avLst>
                <a:gd name="adj" fmla="val 50000"/>
              </a:avLst>
            </a:prstGeom>
            <a:solidFill>
              <a:schemeClr val="bg1"/>
            </a:solidFill>
            <a:ln w="9525">
              <a:no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01395" name="Oval 36"/>
            <p:cNvSpPr>
              <a:spLocks noChangeArrowheads="1"/>
            </p:cNvSpPr>
            <p:nvPr/>
          </p:nvSpPr>
          <p:spPr bwMode="auto">
            <a:xfrm>
              <a:off x="567" y="2296"/>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01396" name="Oval 37"/>
            <p:cNvSpPr>
              <a:spLocks noChangeArrowheads="1"/>
            </p:cNvSpPr>
            <p:nvPr/>
          </p:nvSpPr>
          <p:spPr bwMode="auto">
            <a:xfrm>
              <a:off x="567" y="2024"/>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sp>
          <p:nvSpPr>
            <p:cNvPr id="101397" name="Oval 38"/>
            <p:cNvSpPr>
              <a:spLocks noChangeArrowheads="1"/>
            </p:cNvSpPr>
            <p:nvPr/>
          </p:nvSpPr>
          <p:spPr bwMode="auto">
            <a:xfrm>
              <a:off x="567" y="1752"/>
              <a:ext cx="136" cy="136"/>
            </a:xfrm>
            <a:prstGeom prst="ellipse">
              <a:avLst/>
            </a:prstGeom>
            <a:noFill/>
            <a:ln w="38100">
              <a:solidFill>
                <a:schemeClr val="bg1"/>
              </a:solidFill>
              <a:round/>
              <a:headEnd/>
              <a:tailEnd/>
            </a:ln>
          </p:spPr>
          <p:txBody>
            <a:bodyPr wrap="none" anchor="ctr"/>
            <a:lstStyle/>
            <a:p>
              <a:endParaRPr lang="zh-TW" altLang="zh-TW">
                <a:solidFill>
                  <a:srgbClr val="000000"/>
                </a:solidFill>
                <a:latin typeface="微軟正黑體" pitchFamily="34" charset="-120"/>
                <a:ea typeface="微軟正黑體" pitchFamily="34" charset="-120"/>
              </a:endParaRPr>
            </a:p>
          </p:txBody>
        </p:sp>
      </p:grpSp>
      <p:sp>
        <p:nvSpPr>
          <p:cNvPr id="101389" name="文字方塊 15"/>
          <p:cNvSpPr txBox="1">
            <a:spLocks noChangeArrowheads="1"/>
          </p:cNvSpPr>
          <p:nvPr/>
        </p:nvSpPr>
        <p:spPr bwMode="auto">
          <a:xfrm>
            <a:off x="6084888" y="4941888"/>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標題引導</a:t>
            </a:r>
          </a:p>
        </p:txBody>
      </p:sp>
      <p:sp>
        <p:nvSpPr>
          <p:cNvPr id="101390" name="文字方塊 17"/>
          <p:cNvSpPr txBox="1">
            <a:spLocks noChangeArrowheads="1"/>
          </p:cNvSpPr>
          <p:nvPr/>
        </p:nvSpPr>
        <p:spPr bwMode="auto">
          <a:xfrm>
            <a:off x="6084888" y="5303838"/>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選用中文</a:t>
            </a:r>
          </a:p>
        </p:txBody>
      </p:sp>
      <p:sp>
        <p:nvSpPr>
          <p:cNvPr id="101391" name="文字方塊 18"/>
          <p:cNvSpPr txBox="1">
            <a:spLocks noChangeArrowheads="1"/>
          </p:cNvSpPr>
          <p:nvPr/>
        </p:nvSpPr>
        <p:spPr bwMode="auto">
          <a:xfrm>
            <a:off x="6084888" y="5664200"/>
            <a:ext cx="2520950" cy="396875"/>
          </a:xfrm>
          <a:prstGeom prst="rect">
            <a:avLst/>
          </a:prstGeom>
          <a:noFill/>
          <a:ln w="9525">
            <a:noFill/>
            <a:miter lim="800000"/>
            <a:headEnd/>
            <a:tailEnd/>
          </a:ln>
        </p:spPr>
        <p:txBody>
          <a:bodyPr>
            <a:spAutoFit/>
          </a:bodyPr>
          <a:lstStyle/>
          <a:p>
            <a:pPr algn="ctr"/>
            <a:r>
              <a:rPr lang="zh-TW" altLang="en-US" sz="2000">
                <a:solidFill>
                  <a:srgbClr val="FFFFFF"/>
                </a:solidFill>
                <a:latin typeface="微軟正黑體" pitchFamily="34" charset="-120"/>
                <a:ea typeface="微軟正黑體" pitchFamily="34" charset="-120"/>
              </a:rPr>
              <a:t>圖像傳達</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p:cNvSpPr/>
          <p:nvPr/>
        </p:nvSpPr>
        <p:spPr>
          <a:xfrm>
            <a:off x="2501900" y="1162050"/>
            <a:ext cx="4140200" cy="4138613"/>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TW" altLang="en-US" dirty="0">
              <a:solidFill>
                <a:schemeClr val="tx1"/>
              </a:solidFill>
            </a:endParaRPr>
          </a:p>
        </p:txBody>
      </p:sp>
      <p:sp>
        <p:nvSpPr>
          <p:cNvPr id="5" name="矩形 4"/>
          <p:cNvSpPr/>
          <p:nvPr/>
        </p:nvSpPr>
        <p:spPr>
          <a:xfrm>
            <a:off x="2501900" y="1989138"/>
            <a:ext cx="4140200" cy="2554287"/>
          </a:xfrm>
          <a:prstGeom prst="rect">
            <a:avLst/>
          </a:prstGeom>
        </p:spPr>
        <p:txBody>
          <a:bodyPr>
            <a:spAutoFit/>
          </a:bodyPr>
          <a:lstStyle/>
          <a:p>
            <a:pPr algn="ctr">
              <a:defRPr/>
            </a:pPr>
            <a:r>
              <a:rPr lang="en-US" altLang="zh-TW" sz="8800" dirty="0">
                <a:solidFill>
                  <a:schemeClr val="bg1"/>
                </a:solidFill>
                <a:latin typeface="Algerian" panose="04020705040A02060702" pitchFamily="82" charset="0"/>
                <a:ea typeface="+mj-ea"/>
              </a:rPr>
              <a:t>MAGIC</a:t>
            </a:r>
          </a:p>
          <a:p>
            <a:pPr algn="ctr">
              <a:defRPr/>
            </a:pPr>
            <a:r>
              <a:rPr lang="en-US" altLang="zh-TW" sz="7200" dirty="0">
                <a:solidFill>
                  <a:schemeClr val="bg1"/>
                </a:solidFill>
                <a:latin typeface="Algerian" panose="04020705040A02060702" pitchFamily="82" charset="0"/>
                <a:ea typeface="+mj-ea"/>
              </a:rPr>
              <a:t>NUMBER</a:t>
            </a:r>
            <a:endParaRPr lang="zh-TW" altLang="en-US" sz="5000" dirty="0">
              <a:solidFill>
                <a:schemeClr val="bg1"/>
              </a:solidFill>
              <a:latin typeface="Algerian" panose="04020705040A02060702" pitchFamily="82" charset="0"/>
              <a:ea typeface="+mj-ea"/>
            </a:endParaRPr>
          </a:p>
        </p:txBody>
      </p:sp>
      <p:sp>
        <p:nvSpPr>
          <p:cNvPr id="102403" name="文字方塊 5"/>
          <p:cNvSpPr txBox="1">
            <a:spLocks noChangeArrowheads="1"/>
          </p:cNvSpPr>
          <p:nvPr/>
        </p:nvSpPr>
        <p:spPr bwMode="auto">
          <a:xfrm rot="-852308">
            <a:off x="788988" y="976313"/>
            <a:ext cx="2262187" cy="369887"/>
          </a:xfrm>
          <a:prstGeom prst="rect">
            <a:avLst/>
          </a:prstGeom>
          <a:noFill/>
          <a:ln w="9525">
            <a:noFill/>
            <a:miter lim="800000"/>
            <a:headEnd/>
            <a:tailEnd/>
          </a:ln>
        </p:spPr>
        <p:txBody>
          <a:bodyPr wrap="none">
            <a:spAutoFit/>
          </a:bodyPr>
          <a:lstStyle/>
          <a:p>
            <a:r>
              <a:rPr lang="zh-TW" altLang="en-US">
                <a:solidFill>
                  <a:srgbClr val="D94010"/>
                </a:solidFill>
                <a:latin typeface="微軟正黑體" pitchFamily="34" charset="-120"/>
                <a:ea typeface="微軟正黑體" pitchFamily="34" charset="-120"/>
              </a:rPr>
              <a:t>讓我們玩個小遊戲！</a:t>
            </a:r>
          </a:p>
        </p:txBody>
      </p:sp>
      <p:sp>
        <p:nvSpPr>
          <p:cNvPr id="102404" name="矩形 6"/>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40335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 name="文字方塊 3"/>
          <p:cNvSpPr txBox="1"/>
          <p:nvPr/>
        </p:nvSpPr>
        <p:spPr>
          <a:xfrm>
            <a:off x="82708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 name="文字方塊 4"/>
          <p:cNvSpPr txBox="1"/>
          <p:nvPr/>
        </p:nvSpPr>
        <p:spPr>
          <a:xfrm>
            <a:off x="1979613"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6" name="文字方塊 5"/>
          <p:cNvSpPr txBox="1"/>
          <p:nvPr/>
        </p:nvSpPr>
        <p:spPr>
          <a:xfrm>
            <a:off x="2555875"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7" name="文字方塊 6"/>
          <p:cNvSpPr txBox="1"/>
          <p:nvPr/>
        </p:nvSpPr>
        <p:spPr>
          <a:xfrm>
            <a:off x="370840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8" name="文字方塊 7"/>
          <p:cNvSpPr txBox="1"/>
          <p:nvPr/>
        </p:nvSpPr>
        <p:spPr>
          <a:xfrm>
            <a:off x="313213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 name="文字方塊 8"/>
          <p:cNvSpPr txBox="1"/>
          <p:nvPr/>
        </p:nvSpPr>
        <p:spPr>
          <a:xfrm>
            <a:off x="4284663" y="692150"/>
            <a:ext cx="574675"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 name="文字方塊 9"/>
          <p:cNvSpPr txBox="1"/>
          <p:nvPr/>
        </p:nvSpPr>
        <p:spPr>
          <a:xfrm>
            <a:off x="485933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 name="文字方塊 10"/>
          <p:cNvSpPr txBox="1"/>
          <p:nvPr/>
        </p:nvSpPr>
        <p:spPr>
          <a:xfrm>
            <a:off x="6011863"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 name="文字方塊 11"/>
          <p:cNvSpPr txBox="1"/>
          <p:nvPr/>
        </p:nvSpPr>
        <p:spPr>
          <a:xfrm>
            <a:off x="543560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 name="文字方塊 12"/>
          <p:cNvSpPr txBox="1"/>
          <p:nvPr/>
        </p:nvSpPr>
        <p:spPr>
          <a:xfrm>
            <a:off x="6588125"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8</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 name="文字方塊 13"/>
          <p:cNvSpPr txBox="1"/>
          <p:nvPr/>
        </p:nvSpPr>
        <p:spPr>
          <a:xfrm>
            <a:off x="716438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6" name="文字方塊 15"/>
          <p:cNvSpPr txBox="1"/>
          <p:nvPr/>
        </p:nvSpPr>
        <p:spPr>
          <a:xfrm>
            <a:off x="774065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9" name="文字方塊 18"/>
          <p:cNvSpPr txBox="1"/>
          <p:nvPr/>
        </p:nvSpPr>
        <p:spPr>
          <a:xfrm>
            <a:off x="140335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0" name="文字方塊 19"/>
          <p:cNvSpPr txBox="1"/>
          <p:nvPr/>
        </p:nvSpPr>
        <p:spPr>
          <a:xfrm>
            <a:off x="82708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1" name="文字方塊 20"/>
          <p:cNvSpPr txBox="1"/>
          <p:nvPr/>
        </p:nvSpPr>
        <p:spPr>
          <a:xfrm>
            <a:off x="1979613"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2" name="文字方塊 21"/>
          <p:cNvSpPr txBox="1"/>
          <p:nvPr/>
        </p:nvSpPr>
        <p:spPr>
          <a:xfrm>
            <a:off x="2555875"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8</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3" name="文字方塊 22"/>
          <p:cNvSpPr txBox="1"/>
          <p:nvPr/>
        </p:nvSpPr>
        <p:spPr>
          <a:xfrm>
            <a:off x="370840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4" name="文字方塊 23"/>
          <p:cNvSpPr txBox="1"/>
          <p:nvPr/>
        </p:nvSpPr>
        <p:spPr>
          <a:xfrm>
            <a:off x="313213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5" name="文字方塊 24"/>
          <p:cNvSpPr txBox="1"/>
          <p:nvPr/>
        </p:nvSpPr>
        <p:spPr>
          <a:xfrm>
            <a:off x="4284663" y="1416050"/>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6" name="文字方塊 25"/>
          <p:cNvSpPr txBox="1"/>
          <p:nvPr/>
        </p:nvSpPr>
        <p:spPr>
          <a:xfrm>
            <a:off x="485933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7" name="文字方塊 26"/>
          <p:cNvSpPr txBox="1"/>
          <p:nvPr/>
        </p:nvSpPr>
        <p:spPr>
          <a:xfrm>
            <a:off x="6011863"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8" name="文字方塊 27"/>
          <p:cNvSpPr txBox="1"/>
          <p:nvPr/>
        </p:nvSpPr>
        <p:spPr>
          <a:xfrm>
            <a:off x="543560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9" name="文字方塊 28"/>
          <p:cNvSpPr txBox="1"/>
          <p:nvPr/>
        </p:nvSpPr>
        <p:spPr>
          <a:xfrm>
            <a:off x="6588125"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0" name="文字方塊 29"/>
          <p:cNvSpPr txBox="1"/>
          <p:nvPr/>
        </p:nvSpPr>
        <p:spPr>
          <a:xfrm>
            <a:off x="716438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2" name="文字方塊 31"/>
          <p:cNvSpPr txBox="1"/>
          <p:nvPr/>
        </p:nvSpPr>
        <p:spPr>
          <a:xfrm>
            <a:off x="774065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4" name="文字方塊 33"/>
          <p:cNvSpPr txBox="1"/>
          <p:nvPr/>
        </p:nvSpPr>
        <p:spPr>
          <a:xfrm>
            <a:off x="140335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5" name="文字方塊 34"/>
          <p:cNvSpPr txBox="1"/>
          <p:nvPr/>
        </p:nvSpPr>
        <p:spPr>
          <a:xfrm>
            <a:off x="82708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6" name="文字方塊 35"/>
          <p:cNvSpPr txBox="1"/>
          <p:nvPr/>
        </p:nvSpPr>
        <p:spPr>
          <a:xfrm>
            <a:off x="1979613"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7" name="文字方塊 36"/>
          <p:cNvSpPr txBox="1"/>
          <p:nvPr/>
        </p:nvSpPr>
        <p:spPr>
          <a:xfrm>
            <a:off x="2555875"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8" name="文字方塊 37"/>
          <p:cNvSpPr txBox="1"/>
          <p:nvPr/>
        </p:nvSpPr>
        <p:spPr>
          <a:xfrm>
            <a:off x="370840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9" name="文字方塊 38"/>
          <p:cNvSpPr txBox="1"/>
          <p:nvPr/>
        </p:nvSpPr>
        <p:spPr>
          <a:xfrm>
            <a:off x="313213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0" name="文字方塊 39"/>
          <p:cNvSpPr txBox="1"/>
          <p:nvPr/>
        </p:nvSpPr>
        <p:spPr>
          <a:xfrm>
            <a:off x="4284663" y="2071688"/>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1" name="文字方塊 40"/>
          <p:cNvSpPr txBox="1"/>
          <p:nvPr/>
        </p:nvSpPr>
        <p:spPr>
          <a:xfrm>
            <a:off x="485933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2" name="文字方塊 41"/>
          <p:cNvSpPr txBox="1"/>
          <p:nvPr/>
        </p:nvSpPr>
        <p:spPr>
          <a:xfrm>
            <a:off x="6011863"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3" name="文字方塊 42"/>
          <p:cNvSpPr txBox="1"/>
          <p:nvPr/>
        </p:nvSpPr>
        <p:spPr>
          <a:xfrm>
            <a:off x="543560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4" name="文字方塊 43"/>
          <p:cNvSpPr txBox="1"/>
          <p:nvPr/>
        </p:nvSpPr>
        <p:spPr>
          <a:xfrm>
            <a:off x="6588125"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5" name="文字方塊 44"/>
          <p:cNvSpPr txBox="1"/>
          <p:nvPr/>
        </p:nvSpPr>
        <p:spPr>
          <a:xfrm>
            <a:off x="716438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7" name="文字方塊 46"/>
          <p:cNvSpPr txBox="1"/>
          <p:nvPr/>
        </p:nvSpPr>
        <p:spPr>
          <a:xfrm>
            <a:off x="774065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9" name="文字方塊 48"/>
          <p:cNvSpPr txBox="1"/>
          <p:nvPr/>
        </p:nvSpPr>
        <p:spPr>
          <a:xfrm>
            <a:off x="140335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8</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0" name="文字方塊 49"/>
          <p:cNvSpPr txBox="1"/>
          <p:nvPr/>
        </p:nvSpPr>
        <p:spPr>
          <a:xfrm>
            <a:off x="82708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1" name="文字方塊 50"/>
          <p:cNvSpPr txBox="1"/>
          <p:nvPr/>
        </p:nvSpPr>
        <p:spPr>
          <a:xfrm>
            <a:off x="1979613"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2" name="文字方塊 51"/>
          <p:cNvSpPr txBox="1"/>
          <p:nvPr/>
        </p:nvSpPr>
        <p:spPr>
          <a:xfrm>
            <a:off x="2555875"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3" name="文字方塊 52"/>
          <p:cNvSpPr txBox="1"/>
          <p:nvPr/>
        </p:nvSpPr>
        <p:spPr>
          <a:xfrm>
            <a:off x="370840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4" name="文字方塊 53"/>
          <p:cNvSpPr txBox="1"/>
          <p:nvPr/>
        </p:nvSpPr>
        <p:spPr>
          <a:xfrm>
            <a:off x="313213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5" name="文字方塊 54"/>
          <p:cNvSpPr txBox="1"/>
          <p:nvPr/>
        </p:nvSpPr>
        <p:spPr>
          <a:xfrm>
            <a:off x="4284663" y="2794000"/>
            <a:ext cx="574675"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6" name="文字方塊 55"/>
          <p:cNvSpPr txBox="1"/>
          <p:nvPr/>
        </p:nvSpPr>
        <p:spPr>
          <a:xfrm>
            <a:off x="485933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7" name="文字方塊 56"/>
          <p:cNvSpPr txBox="1"/>
          <p:nvPr/>
        </p:nvSpPr>
        <p:spPr>
          <a:xfrm>
            <a:off x="6011863"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8" name="文字方塊 57"/>
          <p:cNvSpPr txBox="1"/>
          <p:nvPr/>
        </p:nvSpPr>
        <p:spPr>
          <a:xfrm>
            <a:off x="543560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9" name="文字方塊 58"/>
          <p:cNvSpPr txBox="1"/>
          <p:nvPr/>
        </p:nvSpPr>
        <p:spPr>
          <a:xfrm>
            <a:off x="6588125"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60" name="文字方塊 59"/>
          <p:cNvSpPr txBox="1"/>
          <p:nvPr/>
        </p:nvSpPr>
        <p:spPr>
          <a:xfrm>
            <a:off x="716438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62" name="文字方塊 61"/>
          <p:cNvSpPr txBox="1"/>
          <p:nvPr/>
        </p:nvSpPr>
        <p:spPr>
          <a:xfrm>
            <a:off x="774065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4" name="文字方塊 93"/>
          <p:cNvSpPr txBox="1"/>
          <p:nvPr/>
        </p:nvSpPr>
        <p:spPr>
          <a:xfrm>
            <a:off x="140335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5" name="文字方塊 94"/>
          <p:cNvSpPr txBox="1"/>
          <p:nvPr/>
        </p:nvSpPr>
        <p:spPr>
          <a:xfrm>
            <a:off x="82708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6" name="文字方塊 95"/>
          <p:cNvSpPr txBox="1"/>
          <p:nvPr/>
        </p:nvSpPr>
        <p:spPr>
          <a:xfrm>
            <a:off x="1979613"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7" name="文字方塊 96"/>
          <p:cNvSpPr txBox="1"/>
          <p:nvPr/>
        </p:nvSpPr>
        <p:spPr>
          <a:xfrm>
            <a:off x="2555875"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8" name="文字方塊 97"/>
          <p:cNvSpPr txBox="1"/>
          <p:nvPr/>
        </p:nvSpPr>
        <p:spPr>
          <a:xfrm>
            <a:off x="370840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9" name="文字方塊 98"/>
          <p:cNvSpPr txBox="1"/>
          <p:nvPr/>
        </p:nvSpPr>
        <p:spPr>
          <a:xfrm>
            <a:off x="313213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0" name="文字方塊 99"/>
          <p:cNvSpPr txBox="1"/>
          <p:nvPr/>
        </p:nvSpPr>
        <p:spPr>
          <a:xfrm>
            <a:off x="4284663" y="3522663"/>
            <a:ext cx="574675"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1" name="文字方塊 100"/>
          <p:cNvSpPr txBox="1"/>
          <p:nvPr/>
        </p:nvSpPr>
        <p:spPr>
          <a:xfrm>
            <a:off x="485933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2" name="文字方塊 101"/>
          <p:cNvSpPr txBox="1"/>
          <p:nvPr/>
        </p:nvSpPr>
        <p:spPr>
          <a:xfrm>
            <a:off x="6011863"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3" name="文字方塊 102"/>
          <p:cNvSpPr txBox="1"/>
          <p:nvPr/>
        </p:nvSpPr>
        <p:spPr>
          <a:xfrm>
            <a:off x="543560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 name="文字方塊 103"/>
          <p:cNvSpPr txBox="1"/>
          <p:nvPr/>
        </p:nvSpPr>
        <p:spPr>
          <a:xfrm>
            <a:off x="6588125"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5" name="文字方塊 104"/>
          <p:cNvSpPr txBox="1"/>
          <p:nvPr/>
        </p:nvSpPr>
        <p:spPr>
          <a:xfrm>
            <a:off x="716438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7" name="文字方塊 106"/>
          <p:cNvSpPr txBox="1"/>
          <p:nvPr/>
        </p:nvSpPr>
        <p:spPr>
          <a:xfrm>
            <a:off x="774065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9" name="文字方塊 108"/>
          <p:cNvSpPr txBox="1"/>
          <p:nvPr/>
        </p:nvSpPr>
        <p:spPr>
          <a:xfrm>
            <a:off x="140335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0" name="文字方塊 109"/>
          <p:cNvSpPr txBox="1"/>
          <p:nvPr/>
        </p:nvSpPr>
        <p:spPr>
          <a:xfrm>
            <a:off x="82708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1" name="文字方塊 110"/>
          <p:cNvSpPr txBox="1"/>
          <p:nvPr/>
        </p:nvSpPr>
        <p:spPr>
          <a:xfrm>
            <a:off x="1979613"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2" name="文字方塊 111"/>
          <p:cNvSpPr txBox="1"/>
          <p:nvPr/>
        </p:nvSpPr>
        <p:spPr>
          <a:xfrm>
            <a:off x="2555875"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3" name="文字方塊 112"/>
          <p:cNvSpPr txBox="1"/>
          <p:nvPr/>
        </p:nvSpPr>
        <p:spPr>
          <a:xfrm>
            <a:off x="370840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4" name="文字方塊 113"/>
          <p:cNvSpPr txBox="1"/>
          <p:nvPr/>
        </p:nvSpPr>
        <p:spPr>
          <a:xfrm>
            <a:off x="313213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5" name="文字方塊 114"/>
          <p:cNvSpPr txBox="1"/>
          <p:nvPr/>
        </p:nvSpPr>
        <p:spPr>
          <a:xfrm>
            <a:off x="4284663" y="4246563"/>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8</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6" name="文字方塊 115"/>
          <p:cNvSpPr txBox="1"/>
          <p:nvPr/>
        </p:nvSpPr>
        <p:spPr>
          <a:xfrm>
            <a:off x="485933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7" name="文字方塊 116"/>
          <p:cNvSpPr txBox="1"/>
          <p:nvPr/>
        </p:nvSpPr>
        <p:spPr>
          <a:xfrm>
            <a:off x="6011863"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8" name="文字方塊 117"/>
          <p:cNvSpPr txBox="1"/>
          <p:nvPr/>
        </p:nvSpPr>
        <p:spPr>
          <a:xfrm>
            <a:off x="543560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9" name="文字方塊 118"/>
          <p:cNvSpPr txBox="1"/>
          <p:nvPr/>
        </p:nvSpPr>
        <p:spPr>
          <a:xfrm>
            <a:off x="6588125"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0" name="文字方塊 119"/>
          <p:cNvSpPr txBox="1"/>
          <p:nvPr/>
        </p:nvSpPr>
        <p:spPr>
          <a:xfrm>
            <a:off x="716438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2" name="文字方塊 121"/>
          <p:cNvSpPr txBox="1"/>
          <p:nvPr/>
        </p:nvSpPr>
        <p:spPr>
          <a:xfrm>
            <a:off x="774065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4" name="文字方塊 123"/>
          <p:cNvSpPr txBox="1"/>
          <p:nvPr/>
        </p:nvSpPr>
        <p:spPr>
          <a:xfrm>
            <a:off x="140335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5" name="文字方塊 124"/>
          <p:cNvSpPr txBox="1"/>
          <p:nvPr/>
        </p:nvSpPr>
        <p:spPr>
          <a:xfrm>
            <a:off x="82708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6" name="文字方塊 125"/>
          <p:cNvSpPr txBox="1"/>
          <p:nvPr/>
        </p:nvSpPr>
        <p:spPr>
          <a:xfrm>
            <a:off x="1979613"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7" name="文字方塊 126"/>
          <p:cNvSpPr txBox="1"/>
          <p:nvPr/>
        </p:nvSpPr>
        <p:spPr>
          <a:xfrm>
            <a:off x="2555875"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8</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8" name="文字方塊 127"/>
          <p:cNvSpPr txBox="1"/>
          <p:nvPr/>
        </p:nvSpPr>
        <p:spPr>
          <a:xfrm>
            <a:off x="370840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9" name="文字方塊 128"/>
          <p:cNvSpPr txBox="1"/>
          <p:nvPr/>
        </p:nvSpPr>
        <p:spPr>
          <a:xfrm>
            <a:off x="313213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0" name="文字方塊 129"/>
          <p:cNvSpPr txBox="1"/>
          <p:nvPr/>
        </p:nvSpPr>
        <p:spPr>
          <a:xfrm>
            <a:off x="4284663" y="4902200"/>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1" name="文字方塊 130"/>
          <p:cNvSpPr txBox="1"/>
          <p:nvPr/>
        </p:nvSpPr>
        <p:spPr>
          <a:xfrm>
            <a:off x="485933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2" name="文字方塊 131"/>
          <p:cNvSpPr txBox="1"/>
          <p:nvPr/>
        </p:nvSpPr>
        <p:spPr>
          <a:xfrm>
            <a:off x="6011863"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3" name="文字方塊 132"/>
          <p:cNvSpPr txBox="1"/>
          <p:nvPr/>
        </p:nvSpPr>
        <p:spPr>
          <a:xfrm>
            <a:off x="543560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4" name="文字方塊 133"/>
          <p:cNvSpPr txBox="1"/>
          <p:nvPr/>
        </p:nvSpPr>
        <p:spPr>
          <a:xfrm>
            <a:off x="6588125"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5" name="文字方塊 134"/>
          <p:cNvSpPr txBox="1"/>
          <p:nvPr/>
        </p:nvSpPr>
        <p:spPr>
          <a:xfrm>
            <a:off x="716438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7" name="文字方塊 136"/>
          <p:cNvSpPr txBox="1"/>
          <p:nvPr/>
        </p:nvSpPr>
        <p:spPr>
          <a:xfrm>
            <a:off x="774065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9" name="文字方塊 138"/>
          <p:cNvSpPr txBox="1"/>
          <p:nvPr/>
        </p:nvSpPr>
        <p:spPr>
          <a:xfrm>
            <a:off x="140335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0" name="文字方塊 139"/>
          <p:cNvSpPr txBox="1"/>
          <p:nvPr/>
        </p:nvSpPr>
        <p:spPr>
          <a:xfrm>
            <a:off x="82708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1" name="文字方塊 140"/>
          <p:cNvSpPr txBox="1"/>
          <p:nvPr/>
        </p:nvSpPr>
        <p:spPr>
          <a:xfrm>
            <a:off x="1979613"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2" name="文字方塊 141"/>
          <p:cNvSpPr txBox="1"/>
          <p:nvPr/>
        </p:nvSpPr>
        <p:spPr>
          <a:xfrm>
            <a:off x="2555875"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3" name="文字方塊 142"/>
          <p:cNvSpPr txBox="1"/>
          <p:nvPr/>
        </p:nvSpPr>
        <p:spPr>
          <a:xfrm>
            <a:off x="370840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4" name="文字方塊 143"/>
          <p:cNvSpPr txBox="1"/>
          <p:nvPr/>
        </p:nvSpPr>
        <p:spPr>
          <a:xfrm>
            <a:off x="313213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5" name="文字方塊 144"/>
          <p:cNvSpPr txBox="1"/>
          <p:nvPr/>
        </p:nvSpPr>
        <p:spPr>
          <a:xfrm>
            <a:off x="4284663" y="5624513"/>
            <a:ext cx="574675"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6" name="文字方塊 145"/>
          <p:cNvSpPr txBox="1"/>
          <p:nvPr/>
        </p:nvSpPr>
        <p:spPr>
          <a:xfrm>
            <a:off x="485933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7" name="文字方塊 146"/>
          <p:cNvSpPr txBox="1"/>
          <p:nvPr/>
        </p:nvSpPr>
        <p:spPr>
          <a:xfrm>
            <a:off x="6011863"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8</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8" name="文字方塊 147"/>
          <p:cNvSpPr txBox="1"/>
          <p:nvPr/>
        </p:nvSpPr>
        <p:spPr>
          <a:xfrm>
            <a:off x="543560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9" name="文字方塊 148"/>
          <p:cNvSpPr txBox="1"/>
          <p:nvPr/>
        </p:nvSpPr>
        <p:spPr>
          <a:xfrm>
            <a:off x="6588125"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50" name="文字方塊 149"/>
          <p:cNvSpPr txBox="1"/>
          <p:nvPr/>
        </p:nvSpPr>
        <p:spPr>
          <a:xfrm>
            <a:off x="716438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52" name="文字方塊 151"/>
          <p:cNvSpPr txBox="1"/>
          <p:nvPr/>
        </p:nvSpPr>
        <p:spPr>
          <a:xfrm>
            <a:off x="774065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grpSp>
        <p:nvGrpSpPr>
          <p:cNvPr id="17" name="群組 16"/>
          <p:cNvGrpSpPr>
            <a:grpSpLocks/>
          </p:cNvGrpSpPr>
          <p:nvPr/>
        </p:nvGrpSpPr>
        <p:grpSpPr bwMode="auto">
          <a:xfrm>
            <a:off x="0" y="0"/>
            <a:ext cx="9144000" cy="6858000"/>
            <a:chOff x="0" y="0"/>
            <a:chExt cx="9144000" cy="6858000"/>
          </a:xfrm>
        </p:grpSpPr>
        <p:sp>
          <p:nvSpPr>
            <p:cNvPr id="2" name="矩形 1"/>
            <p:cNvSpPr/>
            <p:nvPr/>
          </p:nvSpPr>
          <p:spPr>
            <a:xfrm>
              <a:off x="0" y="0"/>
              <a:ext cx="9144000" cy="6858000"/>
            </a:xfrm>
            <a:prstGeom prst="rect">
              <a:avLst/>
            </a:prstGeom>
            <a:gradFill flip="none" rotWithShape="1">
              <a:gsLst>
                <a:gs pos="0">
                  <a:schemeClr val="accent4">
                    <a:lumMod val="89000"/>
                    <a:alpha val="50000"/>
                  </a:schemeClr>
                </a:gs>
                <a:gs pos="23000">
                  <a:schemeClr val="accent4">
                    <a:lumMod val="89000"/>
                    <a:alpha val="50000"/>
                  </a:schemeClr>
                </a:gs>
                <a:gs pos="69000">
                  <a:schemeClr val="accent4">
                    <a:lumMod val="75000"/>
                  </a:schemeClr>
                </a:gs>
                <a:gs pos="97000">
                  <a:schemeClr val="accent4">
                    <a:lumMod val="70000"/>
                  </a:schemeClr>
                </a:gs>
              </a:gsLst>
              <a:path path="circle">
                <a:fillToRect l="50000" t="50000" r="50000" b="50000"/>
              </a:path>
              <a:tileRect/>
            </a:gra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p>
          </p:txBody>
        </p:sp>
        <p:sp>
          <p:nvSpPr>
            <p:cNvPr id="15" name="文字方塊 14"/>
            <p:cNvSpPr txBox="1"/>
            <p:nvPr/>
          </p:nvSpPr>
          <p:spPr>
            <a:xfrm>
              <a:off x="0" y="2498725"/>
              <a:ext cx="9144000" cy="1860550"/>
            </a:xfrm>
            <a:prstGeom prst="rect">
              <a:avLst/>
            </a:prstGeom>
            <a:noFill/>
          </p:spPr>
          <p:txBody>
            <a:bodyPr>
              <a:spAutoFit/>
            </a:bodyPr>
            <a:lstStyle/>
            <a:p>
              <a:pPr algn="ctr">
                <a:defRPr/>
              </a:pPr>
              <a:r>
                <a:rPr lang="zh-TW" altLang="en-US" sz="115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有幾個８？</a:t>
              </a:r>
            </a:p>
          </p:txBody>
        </p:sp>
      </p:grpSp>
      <p:sp>
        <p:nvSpPr>
          <p:cNvPr id="18" name="矩形 17"/>
          <p:cNvSpPr/>
          <p:nvPr/>
        </p:nvSpPr>
        <p:spPr>
          <a:xfrm>
            <a:off x="0" y="-14288"/>
            <a:ext cx="9144000" cy="165101"/>
          </a:xfrm>
          <a:prstGeom prst="rect">
            <a:avLst/>
          </a:prstGeom>
          <a:ln>
            <a:noFill/>
          </a:ln>
        </p:spPr>
        <p:style>
          <a:lnRef idx="3">
            <a:schemeClr val="lt1"/>
          </a:lnRef>
          <a:fillRef idx="1">
            <a:schemeClr val="accent6"/>
          </a:fillRef>
          <a:effectRef idx="1">
            <a:schemeClr val="accent6"/>
          </a:effectRef>
          <a:fontRef idx="minor">
            <a:schemeClr val="lt1"/>
          </a:fontRef>
        </p:style>
        <p:txBody>
          <a:bodyPr anchor="ctr"/>
          <a:lstStyle/>
          <a:p>
            <a:pPr algn="ctr">
              <a:defRPr/>
            </a:pPr>
            <a:endParaRPr lang="zh-TW" altLang="en-US"/>
          </a:p>
        </p:txBody>
      </p:sp>
      <p:sp>
        <p:nvSpPr>
          <p:cNvPr id="103531" name="矩形 120"/>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0"/>
                                        <p:tgtEl>
                                          <p:spTgt spid="18"/>
                                        </p:tgtEl>
                                      </p:cBhvr>
                                    </p:animEffect>
                                  </p:childTnLst>
                                </p:cTn>
                              </p:par>
                            </p:childTnLst>
                          </p:cTn>
                        </p:par>
                        <p:par>
                          <p:cTn id="8" fill="hold">
                            <p:stCondLst>
                              <p:cond delay="15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 presetClass="exit" presetSubtype="0" fill="hold" grpId="1" nodeType="with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40335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 name="文字方塊 3"/>
          <p:cNvSpPr txBox="1"/>
          <p:nvPr/>
        </p:nvSpPr>
        <p:spPr>
          <a:xfrm>
            <a:off x="82708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 name="文字方塊 4"/>
          <p:cNvSpPr txBox="1"/>
          <p:nvPr/>
        </p:nvSpPr>
        <p:spPr>
          <a:xfrm>
            <a:off x="1979613"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6" name="文字方塊 5"/>
          <p:cNvSpPr txBox="1"/>
          <p:nvPr/>
        </p:nvSpPr>
        <p:spPr>
          <a:xfrm>
            <a:off x="2555875"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7" name="文字方塊 6"/>
          <p:cNvSpPr txBox="1"/>
          <p:nvPr/>
        </p:nvSpPr>
        <p:spPr>
          <a:xfrm>
            <a:off x="370840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8" name="文字方塊 7"/>
          <p:cNvSpPr txBox="1"/>
          <p:nvPr/>
        </p:nvSpPr>
        <p:spPr>
          <a:xfrm>
            <a:off x="313213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 name="文字方塊 8"/>
          <p:cNvSpPr txBox="1"/>
          <p:nvPr/>
        </p:nvSpPr>
        <p:spPr>
          <a:xfrm>
            <a:off x="4284663" y="692150"/>
            <a:ext cx="574675"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 name="文字方塊 9"/>
          <p:cNvSpPr txBox="1"/>
          <p:nvPr/>
        </p:nvSpPr>
        <p:spPr>
          <a:xfrm>
            <a:off x="485933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 name="文字方塊 10"/>
          <p:cNvSpPr txBox="1"/>
          <p:nvPr/>
        </p:nvSpPr>
        <p:spPr>
          <a:xfrm>
            <a:off x="6011863"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 name="文字方塊 11"/>
          <p:cNvSpPr txBox="1"/>
          <p:nvPr/>
        </p:nvSpPr>
        <p:spPr>
          <a:xfrm>
            <a:off x="543560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459" name="文字方塊 12"/>
          <p:cNvSpPr txBox="1">
            <a:spLocks noChangeArrowheads="1"/>
          </p:cNvSpPr>
          <p:nvPr/>
        </p:nvSpPr>
        <p:spPr bwMode="auto">
          <a:xfrm>
            <a:off x="6588125" y="692150"/>
            <a:ext cx="576263" cy="677863"/>
          </a:xfrm>
          <a:prstGeom prst="rect">
            <a:avLst/>
          </a:prstGeom>
          <a:noFill/>
          <a:ln w="9525">
            <a:noFill/>
            <a:miter lim="800000"/>
            <a:headEnd/>
            <a:tailEnd/>
          </a:ln>
        </p:spPr>
        <p:txBody>
          <a:bodyPr lIns="0" tIns="0" rIns="0" bIns="0" anchor="ctr">
            <a:spAutoFit/>
          </a:bodyPr>
          <a:lstStyle/>
          <a:p>
            <a:pPr algn="ctr"/>
            <a:r>
              <a:rPr lang="en-US" altLang="zh-TW" sz="4400" b="1">
                <a:solidFill>
                  <a:srgbClr val="DA4111"/>
                </a:solidFill>
                <a:latin typeface="微軟正黑體" pitchFamily="34" charset="-120"/>
                <a:ea typeface="微軟正黑體" pitchFamily="34" charset="-120"/>
              </a:rPr>
              <a:t>8</a:t>
            </a:r>
            <a:endParaRPr lang="zh-TW" altLang="en-US" sz="4400" b="1">
              <a:solidFill>
                <a:srgbClr val="DA4111"/>
              </a:solidFill>
              <a:latin typeface="微軟正黑體" pitchFamily="34" charset="-120"/>
              <a:ea typeface="微軟正黑體" pitchFamily="34" charset="-120"/>
            </a:endParaRPr>
          </a:p>
        </p:txBody>
      </p:sp>
      <p:sp>
        <p:nvSpPr>
          <p:cNvPr id="14" name="文字方塊 13"/>
          <p:cNvSpPr txBox="1"/>
          <p:nvPr/>
        </p:nvSpPr>
        <p:spPr>
          <a:xfrm>
            <a:off x="716438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6" name="文字方塊 15"/>
          <p:cNvSpPr txBox="1"/>
          <p:nvPr/>
        </p:nvSpPr>
        <p:spPr>
          <a:xfrm>
            <a:off x="774065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9" name="文字方塊 18"/>
          <p:cNvSpPr txBox="1"/>
          <p:nvPr/>
        </p:nvSpPr>
        <p:spPr>
          <a:xfrm>
            <a:off x="140335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0" name="文字方塊 19"/>
          <p:cNvSpPr txBox="1"/>
          <p:nvPr/>
        </p:nvSpPr>
        <p:spPr>
          <a:xfrm>
            <a:off x="82708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1" name="文字方塊 20"/>
          <p:cNvSpPr txBox="1"/>
          <p:nvPr/>
        </p:nvSpPr>
        <p:spPr>
          <a:xfrm>
            <a:off x="1979613"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465" name="文字方塊 21"/>
          <p:cNvSpPr txBox="1">
            <a:spLocks noChangeArrowheads="1"/>
          </p:cNvSpPr>
          <p:nvPr/>
        </p:nvSpPr>
        <p:spPr bwMode="auto">
          <a:xfrm>
            <a:off x="2555875" y="1416050"/>
            <a:ext cx="576263" cy="676275"/>
          </a:xfrm>
          <a:prstGeom prst="rect">
            <a:avLst/>
          </a:prstGeom>
          <a:noFill/>
          <a:ln w="9525">
            <a:noFill/>
            <a:miter lim="800000"/>
            <a:headEnd/>
            <a:tailEnd/>
          </a:ln>
        </p:spPr>
        <p:txBody>
          <a:bodyPr lIns="0" tIns="0" rIns="0" bIns="0" anchor="ctr">
            <a:spAutoFit/>
          </a:bodyPr>
          <a:lstStyle/>
          <a:p>
            <a:pPr algn="ctr"/>
            <a:r>
              <a:rPr lang="en-US" altLang="zh-TW" sz="4400" b="1">
                <a:solidFill>
                  <a:srgbClr val="DA4111"/>
                </a:solidFill>
                <a:latin typeface="微軟正黑體" pitchFamily="34" charset="-120"/>
                <a:ea typeface="微軟正黑體" pitchFamily="34" charset="-120"/>
              </a:rPr>
              <a:t>8</a:t>
            </a:r>
            <a:endParaRPr lang="zh-TW" altLang="en-US" sz="4400" b="1">
              <a:solidFill>
                <a:srgbClr val="DA4111"/>
              </a:solidFill>
              <a:latin typeface="微軟正黑體" pitchFamily="34" charset="-120"/>
              <a:ea typeface="微軟正黑體" pitchFamily="34" charset="-120"/>
            </a:endParaRPr>
          </a:p>
        </p:txBody>
      </p:sp>
      <p:sp>
        <p:nvSpPr>
          <p:cNvPr id="23" name="文字方塊 22"/>
          <p:cNvSpPr txBox="1"/>
          <p:nvPr/>
        </p:nvSpPr>
        <p:spPr>
          <a:xfrm>
            <a:off x="370840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4" name="文字方塊 23"/>
          <p:cNvSpPr txBox="1"/>
          <p:nvPr/>
        </p:nvSpPr>
        <p:spPr>
          <a:xfrm>
            <a:off x="313213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5" name="文字方塊 24"/>
          <p:cNvSpPr txBox="1"/>
          <p:nvPr/>
        </p:nvSpPr>
        <p:spPr>
          <a:xfrm>
            <a:off x="4284663" y="1416050"/>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6" name="文字方塊 25"/>
          <p:cNvSpPr txBox="1"/>
          <p:nvPr/>
        </p:nvSpPr>
        <p:spPr>
          <a:xfrm>
            <a:off x="485933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7" name="文字方塊 26"/>
          <p:cNvSpPr txBox="1"/>
          <p:nvPr/>
        </p:nvSpPr>
        <p:spPr>
          <a:xfrm>
            <a:off x="6011863"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8" name="文字方塊 27"/>
          <p:cNvSpPr txBox="1"/>
          <p:nvPr/>
        </p:nvSpPr>
        <p:spPr>
          <a:xfrm>
            <a:off x="543560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9" name="文字方塊 28"/>
          <p:cNvSpPr txBox="1"/>
          <p:nvPr/>
        </p:nvSpPr>
        <p:spPr>
          <a:xfrm>
            <a:off x="6588125"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0" name="文字方塊 29"/>
          <p:cNvSpPr txBox="1"/>
          <p:nvPr/>
        </p:nvSpPr>
        <p:spPr>
          <a:xfrm>
            <a:off x="716438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2" name="文字方塊 31"/>
          <p:cNvSpPr txBox="1"/>
          <p:nvPr/>
        </p:nvSpPr>
        <p:spPr>
          <a:xfrm>
            <a:off x="774065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4" name="文字方塊 33"/>
          <p:cNvSpPr txBox="1"/>
          <p:nvPr/>
        </p:nvSpPr>
        <p:spPr>
          <a:xfrm>
            <a:off x="140335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5" name="文字方塊 34"/>
          <p:cNvSpPr txBox="1"/>
          <p:nvPr/>
        </p:nvSpPr>
        <p:spPr>
          <a:xfrm>
            <a:off x="82708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6" name="文字方塊 35"/>
          <p:cNvSpPr txBox="1"/>
          <p:nvPr/>
        </p:nvSpPr>
        <p:spPr>
          <a:xfrm>
            <a:off x="1979613"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7" name="文字方塊 36"/>
          <p:cNvSpPr txBox="1"/>
          <p:nvPr/>
        </p:nvSpPr>
        <p:spPr>
          <a:xfrm>
            <a:off x="2555875"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8" name="文字方塊 37"/>
          <p:cNvSpPr txBox="1"/>
          <p:nvPr/>
        </p:nvSpPr>
        <p:spPr>
          <a:xfrm>
            <a:off x="370840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9" name="文字方塊 38"/>
          <p:cNvSpPr txBox="1"/>
          <p:nvPr/>
        </p:nvSpPr>
        <p:spPr>
          <a:xfrm>
            <a:off x="313213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0" name="文字方塊 39"/>
          <p:cNvSpPr txBox="1"/>
          <p:nvPr/>
        </p:nvSpPr>
        <p:spPr>
          <a:xfrm>
            <a:off x="4284663" y="2071688"/>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1" name="文字方塊 40"/>
          <p:cNvSpPr txBox="1"/>
          <p:nvPr/>
        </p:nvSpPr>
        <p:spPr>
          <a:xfrm>
            <a:off x="485933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2" name="文字方塊 41"/>
          <p:cNvSpPr txBox="1"/>
          <p:nvPr/>
        </p:nvSpPr>
        <p:spPr>
          <a:xfrm>
            <a:off x="6011863"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3" name="文字方塊 42"/>
          <p:cNvSpPr txBox="1"/>
          <p:nvPr/>
        </p:nvSpPr>
        <p:spPr>
          <a:xfrm>
            <a:off x="543560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4" name="文字方塊 43"/>
          <p:cNvSpPr txBox="1"/>
          <p:nvPr/>
        </p:nvSpPr>
        <p:spPr>
          <a:xfrm>
            <a:off x="6588125"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5" name="文字方塊 44"/>
          <p:cNvSpPr txBox="1"/>
          <p:nvPr/>
        </p:nvSpPr>
        <p:spPr>
          <a:xfrm>
            <a:off x="716438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7" name="文字方塊 46"/>
          <p:cNvSpPr txBox="1"/>
          <p:nvPr/>
        </p:nvSpPr>
        <p:spPr>
          <a:xfrm>
            <a:off x="774065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488" name="文字方塊 48"/>
          <p:cNvSpPr txBox="1">
            <a:spLocks noChangeArrowheads="1"/>
          </p:cNvSpPr>
          <p:nvPr/>
        </p:nvSpPr>
        <p:spPr bwMode="auto">
          <a:xfrm>
            <a:off x="1403350" y="2794000"/>
            <a:ext cx="576263" cy="677863"/>
          </a:xfrm>
          <a:prstGeom prst="rect">
            <a:avLst/>
          </a:prstGeom>
          <a:noFill/>
          <a:ln w="9525">
            <a:noFill/>
            <a:miter lim="800000"/>
            <a:headEnd/>
            <a:tailEnd/>
          </a:ln>
        </p:spPr>
        <p:txBody>
          <a:bodyPr lIns="0" tIns="0" rIns="0" bIns="0" anchor="ctr">
            <a:spAutoFit/>
          </a:bodyPr>
          <a:lstStyle/>
          <a:p>
            <a:pPr algn="ctr"/>
            <a:r>
              <a:rPr lang="en-US" altLang="zh-TW" sz="4400" b="1">
                <a:solidFill>
                  <a:srgbClr val="DA4111"/>
                </a:solidFill>
                <a:latin typeface="微軟正黑體" pitchFamily="34" charset="-120"/>
                <a:ea typeface="微軟正黑體" pitchFamily="34" charset="-120"/>
              </a:rPr>
              <a:t>8</a:t>
            </a:r>
            <a:endParaRPr lang="zh-TW" altLang="en-US" sz="4400" b="1">
              <a:solidFill>
                <a:srgbClr val="DA4111"/>
              </a:solidFill>
              <a:latin typeface="微軟正黑體" pitchFamily="34" charset="-120"/>
              <a:ea typeface="微軟正黑體" pitchFamily="34" charset="-120"/>
            </a:endParaRPr>
          </a:p>
        </p:txBody>
      </p:sp>
      <p:sp>
        <p:nvSpPr>
          <p:cNvPr id="50" name="文字方塊 49"/>
          <p:cNvSpPr txBox="1"/>
          <p:nvPr/>
        </p:nvSpPr>
        <p:spPr>
          <a:xfrm>
            <a:off x="82708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1" name="文字方塊 50"/>
          <p:cNvSpPr txBox="1"/>
          <p:nvPr/>
        </p:nvSpPr>
        <p:spPr>
          <a:xfrm>
            <a:off x="1979613"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2" name="文字方塊 51"/>
          <p:cNvSpPr txBox="1"/>
          <p:nvPr/>
        </p:nvSpPr>
        <p:spPr>
          <a:xfrm>
            <a:off x="2555875"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3" name="文字方塊 52"/>
          <p:cNvSpPr txBox="1"/>
          <p:nvPr/>
        </p:nvSpPr>
        <p:spPr>
          <a:xfrm>
            <a:off x="370840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4" name="文字方塊 53"/>
          <p:cNvSpPr txBox="1"/>
          <p:nvPr/>
        </p:nvSpPr>
        <p:spPr>
          <a:xfrm>
            <a:off x="313213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5" name="文字方塊 54"/>
          <p:cNvSpPr txBox="1"/>
          <p:nvPr/>
        </p:nvSpPr>
        <p:spPr>
          <a:xfrm>
            <a:off x="4284663" y="2794000"/>
            <a:ext cx="574675"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6" name="文字方塊 55"/>
          <p:cNvSpPr txBox="1"/>
          <p:nvPr/>
        </p:nvSpPr>
        <p:spPr>
          <a:xfrm>
            <a:off x="485933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7" name="文字方塊 56"/>
          <p:cNvSpPr txBox="1"/>
          <p:nvPr/>
        </p:nvSpPr>
        <p:spPr>
          <a:xfrm>
            <a:off x="6011863"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8" name="文字方塊 57"/>
          <p:cNvSpPr txBox="1"/>
          <p:nvPr/>
        </p:nvSpPr>
        <p:spPr>
          <a:xfrm>
            <a:off x="543560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9" name="文字方塊 58"/>
          <p:cNvSpPr txBox="1"/>
          <p:nvPr/>
        </p:nvSpPr>
        <p:spPr>
          <a:xfrm>
            <a:off x="6588125"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60" name="文字方塊 59"/>
          <p:cNvSpPr txBox="1"/>
          <p:nvPr/>
        </p:nvSpPr>
        <p:spPr>
          <a:xfrm>
            <a:off x="716438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62" name="文字方塊 61"/>
          <p:cNvSpPr txBox="1"/>
          <p:nvPr/>
        </p:nvSpPr>
        <p:spPr>
          <a:xfrm>
            <a:off x="774065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4" name="文字方塊 93"/>
          <p:cNvSpPr txBox="1"/>
          <p:nvPr/>
        </p:nvSpPr>
        <p:spPr>
          <a:xfrm>
            <a:off x="140335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5" name="文字方塊 94"/>
          <p:cNvSpPr txBox="1"/>
          <p:nvPr/>
        </p:nvSpPr>
        <p:spPr>
          <a:xfrm>
            <a:off x="82708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6" name="文字方塊 95"/>
          <p:cNvSpPr txBox="1"/>
          <p:nvPr/>
        </p:nvSpPr>
        <p:spPr>
          <a:xfrm>
            <a:off x="1979613"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7" name="文字方塊 96"/>
          <p:cNvSpPr txBox="1"/>
          <p:nvPr/>
        </p:nvSpPr>
        <p:spPr>
          <a:xfrm>
            <a:off x="2555875"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8" name="文字方塊 97"/>
          <p:cNvSpPr txBox="1"/>
          <p:nvPr/>
        </p:nvSpPr>
        <p:spPr>
          <a:xfrm>
            <a:off x="370840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9" name="文字方塊 98"/>
          <p:cNvSpPr txBox="1"/>
          <p:nvPr/>
        </p:nvSpPr>
        <p:spPr>
          <a:xfrm>
            <a:off x="313213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0" name="文字方塊 99"/>
          <p:cNvSpPr txBox="1"/>
          <p:nvPr/>
        </p:nvSpPr>
        <p:spPr>
          <a:xfrm>
            <a:off x="4284663" y="3522663"/>
            <a:ext cx="574675"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1" name="文字方塊 100"/>
          <p:cNvSpPr txBox="1"/>
          <p:nvPr/>
        </p:nvSpPr>
        <p:spPr>
          <a:xfrm>
            <a:off x="485933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2" name="文字方塊 101"/>
          <p:cNvSpPr txBox="1"/>
          <p:nvPr/>
        </p:nvSpPr>
        <p:spPr>
          <a:xfrm>
            <a:off x="6011863"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3" name="文字方塊 102"/>
          <p:cNvSpPr txBox="1"/>
          <p:nvPr/>
        </p:nvSpPr>
        <p:spPr>
          <a:xfrm>
            <a:off x="543560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 name="文字方塊 103"/>
          <p:cNvSpPr txBox="1"/>
          <p:nvPr/>
        </p:nvSpPr>
        <p:spPr>
          <a:xfrm>
            <a:off x="6588125"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5" name="文字方塊 104"/>
          <p:cNvSpPr txBox="1"/>
          <p:nvPr/>
        </p:nvSpPr>
        <p:spPr>
          <a:xfrm>
            <a:off x="716438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7" name="文字方塊 106"/>
          <p:cNvSpPr txBox="1"/>
          <p:nvPr/>
        </p:nvSpPr>
        <p:spPr>
          <a:xfrm>
            <a:off x="774065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9" name="文字方塊 108"/>
          <p:cNvSpPr txBox="1"/>
          <p:nvPr/>
        </p:nvSpPr>
        <p:spPr>
          <a:xfrm>
            <a:off x="140335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0" name="文字方塊 109"/>
          <p:cNvSpPr txBox="1"/>
          <p:nvPr/>
        </p:nvSpPr>
        <p:spPr>
          <a:xfrm>
            <a:off x="82708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1" name="文字方塊 110"/>
          <p:cNvSpPr txBox="1"/>
          <p:nvPr/>
        </p:nvSpPr>
        <p:spPr>
          <a:xfrm>
            <a:off x="1979613"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2" name="文字方塊 111"/>
          <p:cNvSpPr txBox="1"/>
          <p:nvPr/>
        </p:nvSpPr>
        <p:spPr>
          <a:xfrm>
            <a:off x="2555875"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3" name="文字方塊 112"/>
          <p:cNvSpPr txBox="1"/>
          <p:nvPr/>
        </p:nvSpPr>
        <p:spPr>
          <a:xfrm>
            <a:off x="370840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4" name="文字方塊 113"/>
          <p:cNvSpPr txBox="1"/>
          <p:nvPr/>
        </p:nvSpPr>
        <p:spPr>
          <a:xfrm>
            <a:off x="313213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520" name="文字方塊 114"/>
          <p:cNvSpPr txBox="1">
            <a:spLocks noChangeArrowheads="1"/>
          </p:cNvSpPr>
          <p:nvPr/>
        </p:nvSpPr>
        <p:spPr bwMode="auto">
          <a:xfrm>
            <a:off x="4284663" y="4246563"/>
            <a:ext cx="574675" cy="676275"/>
          </a:xfrm>
          <a:prstGeom prst="rect">
            <a:avLst/>
          </a:prstGeom>
          <a:noFill/>
          <a:ln w="9525">
            <a:noFill/>
            <a:miter lim="800000"/>
            <a:headEnd/>
            <a:tailEnd/>
          </a:ln>
        </p:spPr>
        <p:txBody>
          <a:bodyPr lIns="0" tIns="0" rIns="0" bIns="0" anchor="ctr">
            <a:spAutoFit/>
          </a:bodyPr>
          <a:lstStyle/>
          <a:p>
            <a:pPr algn="ctr"/>
            <a:r>
              <a:rPr lang="en-US" altLang="zh-TW" sz="4400" b="1">
                <a:solidFill>
                  <a:srgbClr val="DA4111"/>
                </a:solidFill>
                <a:latin typeface="微軟正黑體" pitchFamily="34" charset="-120"/>
                <a:ea typeface="微軟正黑體" pitchFamily="34" charset="-120"/>
              </a:rPr>
              <a:t>8</a:t>
            </a:r>
            <a:endParaRPr lang="zh-TW" altLang="en-US" sz="4400" b="1">
              <a:solidFill>
                <a:srgbClr val="DA4111"/>
              </a:solidFill>
              <a:latin typeface="微軟正黑體" pitchFamily="34" charset="-120"/>
              <a:ea typeface="微軟正黑體" pitchFamily="34" charset="-120"/>
            </a:endParaRPr>
          </a:p>
        </p:txBody>
      </p:sp>
      <p:sp>
        <p:nvSpPr>
          <p:cNvPr id="116" name="文字方塊 115"/>
          <p:cNvSpPr txBox="1"/>
          <p:nvPr/>
        </p:nvSpPr>
        <p:spPr>
          <a:xfrm>
            <a:off x="485933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7" name="文字方塊 116"/>
          <p:cNvSpPr txBox="1"/>
          <p:nvPr/>
        </p:nvSpPr>
        <p:spPr>
          <a:xfrm>
            <a:off x="6011863"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8" name="文字方塊 117"/>
          <p:cNvSpPr txBox="1"/>
          <p:nvPr/>
        </p:nvSpPr>
        <p:spPr>
          <a:xfrm>
            <a:off x="543560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9" name="文字方塊 118"/>
          <p:cNvSpPr txBox="1"/>
          <p:nvPr/>
        </p:nvSpPr>
        <p:spPr>
          <a:xfrm>
            <a:off x="6588125"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0" name="文字方塊 119"/>
          <p:cNvSpPr txBox="1"/>
          <p:nvPr/>
        </p:nvSpPr>
        <p:spPr>
          <a:xfrm>
            <a:off x="716438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2" name="文字方塊 121"/>
          <p:cNvSpPr txBox="1"/>
          <p:nvPr/>
        </p:nvSpPr>
        <p:spPr>
          <a:xfrm>
            <a:off x="774065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4" name="文字方塊 123"/>
          <p:cNvSpPr txBox="1"/>
          <p:nvPr/>
        </p:nvSpPr>
        <p:spPr>
          <a:xfrm>
            <a:off x="140335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5" name="文字方塊 124"/>
          <p:cNvSpPr txBox="1"/>
          <p:nvPr/>
        </p:nvSpPr>
        <p:spPr>
          <a:xfrm>
            <a:off x="82708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6" name="文字方塊 125"/>
          <p:cNvSpPr txBox="1"/>
          <p:nvPr/>
        </p:nvSpPr>
        <p:spPr>
          <a:xfrm>
            <a:off x="1979613"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530" name="文字方塊 126"/>
          <p:cNvSpPr txBox="1">
            <a:spLocks noChangeArrowheads="1"/>
          </p:cNvSpPr>
          <p:nvPr/>
        </p:nvSpPr>
        <p:spPr bwMode="auto">
          <a:xfrm>
            <a:off x="2555875" y="4902200"/>
            <a:ext cx="576263" cy="676275"/>
          </a:xfrm>
          <a:prstGeom prst="rect">
            <a:avLst/>
          </a:prstGeom>
          <a:noFill/>
          <a:ln w="9525">
            <a:noFill/>
            <a:miter lim="800000"/>
            <a:headEnd/>
            <a:tailEnd/>
          </a:ln>
        </p:spPr>
        <p:txBody>
          <a:bodyPr lIns="0" tIns="0" rIns="0" bIns="0" anchor="ctr">
            <a:spAutoFit/>
          </a:bodyPr>
          <a:lstStyle/>
          <a:p>
            <a:pPr algn="ctr"/>
            <a:r>
              <a:rPr lang="en-US" altLang="zh-TW" sz="4400" b="1">
                <a:solidFill>
                  <a:srgbClr val="DA4111"/>
                </a:solidFill>
                <a:latin typeface="微軟正黑體" pitchFamily="34" charset="-120"/>
                <a:ea typeface="微軟正黑體" pitchFamily="34" charset="-120"/>
              </a:rPr>
              <a:t>8</a:t>
            </a:r>
            <a:endParaRPr lang="zh-TW" altLang="en-US" sz="4400" b="1">
              <a:solidFill>
                <a:srgbClr val="DA4111"/>
              </a:solidFill>
              <a:latin typeface="微軟正黑體" pitchFamily="34" charset="-120"/>
              <a:ea typeface="微軟正黑體" pitchFamily="34" charset="-120"/>
            </a:endParaRPr>
          </a:p>
        </p:txBody>
      </p:sp>
      <p:sp>
        <p:nvSpPr>
          <p:cNvPr id="128" name="文字方塊 127"/>
          <p:cNvSpPr txBox="1"/>
          <p:nvPr/>
        </p:nvSpPr>
        <p:spPr>
          <a:xfrm>
            <a:off x="370840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9" name="文字方塊 128"/>
          <p:cNvSpPr txBox="1"/>
          <p:nvPr/>
        </p:nvSpPr>
        <p:spPr>
          <a:xfrm>
            <a:off x="313213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0" name="文字方塊 129"/>
          <p:cNvSpPr txBox="1"/>
          <p:nvPr/>
        </p:nvSpPr>
        <p:spPr>
          <a:xfrm>
            <a:off x="4284663" y="4902200"/>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1" name="文字方塊 130"/>
          <p:cNvSpPr txBox="1"/>
          <p:nvPr/>
        </p:nvSpPr>
        <p:spPr>
          <a:xfrm>
            <a:off x="485933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2" name="文字方塊 131"/>
          <p:cNvSpPr txBox="1"/>
          <p:nvPr/>
        </p:nvSpPr>
        <p:spPr>
          <a:xfrm>
            <a:off x="6011863"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3" name="文字方塊 132"/>
          <p:cNvSpPr txBox="1"/>
          <p:nvPr/>
        </p:nvSpPr>
        <p:spPr>
          <a:xfrm>
            <a:off x="543560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4" name="文字方塊 133"/>
          <p:cNvSpPr txBox="1"/>
          <p:nvPr/>
        </p:nvSpPr>
        <p:spPr>
          <a:xfrm>
            <a:off x="6588125"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5" name="文字方塊 134"/>
          <p:cNvSpPr txBox="1"/>
          <p:nvPr/>
        </p:nvSpPr>
        <p:spPr>
          <a:xfrm>
            <a:off x="716438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7" name="文字方塊 136"/>
          <p:cNvSpPr txBox="1"/>
          <p:nvPr/>
        </p:nvSpPr>
        <p:spPr>
          <a:xfrm>
            <a:off x="774065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9" name="文字方塊 138"/>
          <p:cNvSpPr txBox="1"/>
          <p:nvPr/>
        </p:nvSpPr>
        <p:spPr>
          <a:xfrm>
            <a:off x="140335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0" name="文字方塊 139"/>
          <p:cNvSpPr txBox="1"/>
          <p:nvPr/>
        </p:nvSpPr>
        <p:spPr>
          <a:xfrm>
            <a:off x="82708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1" name="文字方塊 140"/>
          <p:cNvSpPr txBox="1"/>
          <p:nvPr/>
        </p:nvSpPr>
        <p:spPr>
          <a:xfrm>
            <a:off x="1979613"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2" name="文字方塊 141"/>
          <p:cNvSpPr txBox="1"/>
          <p:nvPr/>
        </p:nvSpPr>
        <p:spPr>
          <a:xfrm>
            <a:off x="2555875"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3" name="文字方塊 142"/>
          <p:cNvSpPr txBox="1"/>
          <p:nvPr/>
        </p:nvSpPr>
        <p:spPr>
          <a:xfrm>
            <a:off x="370840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4" name="文字方塊 143"/>
          <p:cNvSpPr txBox="1"/>
          <p:nvPr/>
        </p:nvSpPr>
        <p:spPr>
          <a:xfrm>
            <a:off x="313213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5" name="文字方塊 144"/>
          <p:cNvSpPr txBox="1"/>
          <p:nvPr/>
        </p:nvSpPr>
        <p:spPr>
          <a:xfrm>
            <a:off x="4284663" y="5624513"/>
            <a:ext cx="574675"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6" name="文字方塊 145"/>
          <p:cNvSpPr txBox="1"/>
          <p:nvPr/>
        </p:nvSpPr>
        <p:spPr>
          <a:xfrm>
            <a:off x="485933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548" name="文字方塊 146"/>
          <p:cNvSpPr txBox="1">
            <a:spLocks noChangeArrowheads="1"/>
          </p:cNvSpPr>
          <p:nvPr/>
        </p:nvSpPr>
        <p:spPr bwMode="auto">
          <a:xfrm>
            <a:off x="6011863" y="5624513"/>
            <a:ext cx="576262" cy="677862"/>
          </a:xfrm>
          <a:prstGeom prst="rect">
            <a:avLst/>
          </a:prstGeom>
          <a:noFill/>
          <a:ln w="9525">
            <a:noFill/>
            <a:miter lim="800000"/>
            <a:headEnd/>
            <a:tailEnd/>
          </a:ln>
        </p:spPr>
        <p:txBody>
          <a:bodyPr lIns="0" tIns="0" rIns="0" bIns="0" anchor="ctr">
            <a:spAutoFit/>
          </a:bodyPr>
          <a:lstStyle/>
          <a:p>
            <a:pPr algn="ctr"/>
            <a:r>
              <a:rPr lang="en-US" altLang="zh-TW" sz="4400" b="1">
                <a:solidFill>
                  <a:srgbClr val="DA4111"/>
                </a:solidFill>
                <a:latin typeface="微軟正黑體" pitchFamily="34" charset="-120"/>
                <a:ea typeface="微軟正黑體" pitchFamily="34" charset="-120"/>
              </a:rPr>
              <a:t>8</a:t>
            </a:r>
            <a:endParaRPr lang="zh-TW" altLang="en-US" sz="4400" b="1">
              <a:solidFill>
                <a:srgbClr val="DA4111"/>
              </a:solidFill>
              <a:latin typeface="微軟正黑體" pitchFamily="34" charset="-120"/>
              <a:ea typeface="微軟正黑體" pitchFamily="34" charset="-120"/>
            </a:endParaRPr>
          </a:p>
        </p:txBody>
      </p:sp>
      <p:sp>
        <p:nvSpPr>
          <p:cNvPr id="148" name="文字方塊 147"/>
          <p:cNvSpPr txBox="1"/>
          <p:nvPr/>
        </p:nvSpPr>
        <p:spPr>
          <a:xfrm>
            <a:off x="543560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9" name="文字方塊 148"/>
          <p:cNvSpPr txBox="1"/>
          <p:nvPr/>
        </p:nvSpPr>
        <p:spPr>
          <a:xfrm>
            <a:off x="6588125"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50" name="文字方塊 149"/>
          <p:cNvSpPr txBox="1"/>
          <p:nvPr/>
        </p:nvSpPr>
        <p:spPr>
          <a:xfrm>
            <a:off x="716438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52" name="文字方塊 151"/>
          <p:cNvSpPr txBox="1"/>
          <p:nvPr/>
        </p:nvSpPr>
        <p:spPr>
          <a:xfrm>
            <a:off x="774065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553" name="矩形 105"/>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8149AB9-CE6C-46CE-9F72-3ED29A732ED2}"/>
              </a:ext>
            </a:extLst>
          </p:cNvPr>
          <p:cNvPicPr>
            <a:picLocks noChangeAspect="1"/>
          </p:cNvPicPr>
          <p:nvPr/>
        </p:nvPicPr>
        <p:blipFill>
          <a:blip r:embed="rId2"/>
          <a:stretch>
            <a:fillRect/>
          </a:stretch>
        </p:blipFill>
        <p:spPr>
          <a:xfrm>
            <a:off x="0" y="0"/>
            <a:ext cx="9144000" cy="6377966"/>
          </a:xfrm>
          <a:prstGeom prst="rect">
            <a:avLst/>
          </a:prstGeom>
        </p:spPr>
      </p:pic>
      <p:sp>
        <p:nvSpPr>
          <p:cNvPr id="8" name="矩形 7">
            <a:extLst>
              <a:ext uri="{FF2B5EF4-FFF2-40B4-BE49-F238E27FC236}">
                <a16:creationId xmlns:a16="http://schemas.microsoft.com/office/drawing/2014/main" id="{3DB2B914-77CA-448B-9282-CCC56459A6EE}"/>
              </a:ext>
            </a:extLst>
          </p:cNvPr>
          <p:cNvSpPr/>
          <p:nvPr/>
        </p:nvSpPr>
        <p:spPr>
          <a:xfrm>
            <a:off x="0" y="6377966"/>
            <a:ext cx="9144000" cy="480034"/>
          </a:xfrm>
          <a:prstGeom prst="rect">
            <a:avLst/>
          </a:prstGeom>
          <a:solidFill>
            <a:srgbClr val="181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hlinkClick r:id="rId3"/>
              </a:rPr>
              <a:t>https://www.facebook.com/slideologylearner</a:t>
            </a:r>
            <a:endParaRPr lang="zh-TW" altLang="en-US" sz="1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40335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 name="文字方塊 3"/>
          <p:cNvSpPr txBox="1"/>
          <p:nvPr/>
        </p:nvSpPr>
        <p:spPr>
          <a:xfrm>
            <a:off x="82708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 name="文字方塊 4"/>
          <p:cNvSpPr txBox="1"/>
          <p:nvPr/>
        </p:nvSpPr>
        <p:spPr>
          <a:xfrm>
            <a:off x="1979613"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6" name="文字方塊 5"/>
          <p:cNvSpPr txBox="1"/>
          <p:nvPr/>
        </p:nvSpPr>
        <p:spPr>
          <a:xfrm>
            <a:off x="2555875"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7" name="文字方塊 6"/>
          <p:cNvSpPr txBox="1"/>
          <p:nvPr/>
        </p:nvSpPr>
        <p:spPr>
          <a:xfrm>
            <a:off x="370840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8" name="文字方塊 7"/>
          <p:cNvSpPr txBox="1"/>
          <p:nvPr/>
        </p:nvSpPr>
        <p:spPr>
          <a:xfrm>
            <a:off x="313213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 name="文字方塊 8"/>
          <p:cNvSpPr txBox="1"/>
          <p:nvPr/>
        </p:nvSpPr>
        <p:spPr>
          <a:xfrm>
            <a:off x="4284663" y="692150"/>
            <a:ext cx="574675"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 name="文字方塊 9"/>
          <p:cNvSpPr txBox="1"/>
          <p:nvPr/>
        </p:nvSpPr>
        <p:spPr>
          <a:xfrm>
            <a:off x="485933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 name="文字方塊 10"/>
          <p:cNvSpPr txBox="1"/>
          <p:nvPr/>
        </p:nvSpPr>
        <p:spPr>
          <a:xfrm>
            <a:off x="6011863"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 name="文字方塊 11"/>
          <p:cNvSpPr txBox="1"/>
          <p:nvPr/>
        </p:nvSpPr>
        <p:spPr>
          <a:xfrm>
            <a:off x="543560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 name="文字方塊 12"/>
          <p:cNvSpPr txBox="1"/>
          <p:nvPr/>
        </p:nvSpPr>
        <p:spPr>
          <a:xfrm>
            <a:off x="6588125" y="692150"/>
            <a:ext cx="576263" cy="677863"/>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0" tIns="0" rIns="0" bIns="0" anchor="ctr">
            <a:spAutoFit/>
          </a:bodyPr>
          <a:lstStyle/>
          <a:p>
            <a:pPr algn="ctr">
              <a:defRPr/>
            </a:pPr>
            <a:r>
              <a:rPr lang="en-US" altLang="zh-TW" sz="4400" b="1" dirty="0">
                <a:solidFill>
                  <a:srgbClr val="DA4111"/>
                </a:solidFill>
              </a:rPr>
              <a:t>8</a:t>
            </a:r>
            <a:endParaRPr lang="zh-TW" altLang="en-US" sz="4400" b="1" dirty="0">
              <a:solidFill>
                <a:srgbClr val="DA4111"/>
              </a:solidFill>
            </a:endParaRPr>
          </a:p>
        </p:txBody>
      </p:sp>
      <p:sp>
        <p:nvSpPr>
          <p:cNvPr id="14" name="文字方塊 13"/>
          <p:cNvSpPr txBox="1"/>
          <p:nvPr/>
        </p:nvSpPr>
        <p:spPr>
          <a:xfrm>
            <a:off x="7164388" y="69215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6" name="文字方塊 15"/>
          <p:cNvSpPr txBox="1"/>
          <p:nvPr/>
        </p:nvSpPr>
        <p:spPr>
          <a:xfrm>
            <a:off x="7740650" y="69215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9" name="文字方塊 18"/>
          <p:cNvSpPr txBox="1"/>
          <p:nvPr/>
        </p:nvSpPr>
        <p:spPr>
          <a:xfrm>
            <a:off x="140335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0" name="文字方塊 19"/>
          <p:cNvSpPr txBox="1"/>
          <p:nvPr/>
        </p:nvSpPr>
        <p:spPr>
          <a:xfrm>
            <a:off x="82708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1" name="文字方塊 20"/>
          <p:cNvSpPr txBox="1"/>
          <p:nvPr/>
        </p:nvSpPr>
        <p:spPr>
          <a:xfrm>
            <a:off x="1979613"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2" name="文字方塊 21"/>
          <p:cNvSpPr txBox="1"/>
          <p:nvPr/>
        </p:nvSpPr>
        <p:spPr>
          <a:xfrm>
            <a:off x="2555875" y="1416050"/>
            <a:ext cx="576263" cy="676275"/>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0" tIns="0" rIns="0" bIns="0" anchor="ctr">
            <a:spAutoFit/>
          </a:bodyPr>
          <a:lstStyle/>
          <a:p>
            <a:pPr algn="ctr">
              <a:defRPr/>
            </a:pPr>
            <a:r>
              <a:rPr lang="en-US" altLang="zh-TW" sz="4400" b="1" dirty="0">
                <a:solidFill>
                  <a:srgbClr val="DA4111"/>
                </a:solidFill>
              </a:rPr>
              <a:t>8</a:t>
            </a:r>
            <a:endParaRPr lang="zh-TW" altLang="en-US" sz="4400" b="1" dirty="0">
              <a:solidFill>
                <a:srgbClr val="DA4111"/>
              </a:solidFill>
            </a:endParaRPr>
          </a:p>
        </p:txBody>
      </p:sp>
      <p:sp>
        <p:nvSpPr>
          <p:cNvPr id="23" name="文字方塊 22"/>
          <p:cNvSpPr txBox="1"/>
          <p:nvPr/>
        </p:nvSpPr>
        <p:spPr>
          <a:xfrm>
            <a:off x="370840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4" name="文字方塊 23"/>
          <p:cNvSpPr txBox="1"/>
          <p:nvPr/>
        </p:nvSpPr>
        <p:spPr>
          <a:xfrm>
            <a:off x="313213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5" name="文字方塊 24"/>
          <p:cNvSpPr txBox="1"/>
          <p:nvPr/>
        </p:nvSpPr>
        <p:spPr>
          <a:xfrm>
            <a:off x="4284663" y="1416050"/>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6" name="文字方塊 25"/>
          <p:cNvSpPr txBox="1"/>
          <p:nvPr/>
        </p:nvSpPr>
        <p:spPr>
          <a:xfrm>
            <a:off x="485933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7" name="文字方塊 26"/>
          <p:cNvSpPr txBox="1"/>
          <p:nvPr/>
        </p:nvSpPr>
        <p:spPr>
          <a:xfrm>
            <a:off x="6011863"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8" name="文字方塊 27"/>
          <p:cNvSpPr txBox="1"/>
          <p:nvPr/>
        </p:nvSpPr>
        <p:spPr>
          <a:xfrm>
            <a:off x="543560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9" name="文字方塊 28"/>
          <p:cNvSpPr txBox="1"/>
          <p:nvPr/>
        </p:nvSpPr>
        <p:spPr>
          <a:xfrm>
            <a:off x="6588125"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0" name="文字方塊 29"/>
          <p:cNvSpPr txBox="1"/>
          <p:nvPr/>
        </p:nvSpPr>
        <p:spPr>
          <a:xfrm>
            <a:off x="7164388" y="141605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2" name="文字方塊 31"/>
          <p:cNvSpPr txBox="1"/>
          <p:nvPr/>
        </p:nvSpPr>
        <p:spPr>
          <a:xfrm>
            <a:off x="7740650" y="141605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4" name="文字方塊 33"/>
          <p:cNvSpPr txBox="1"/>
          <p:nvPr/>
        </p:nvSpPr>
        <p:spPr>
          <a:xfrm>
            <a:off x="140335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5" name="文字方塊 34"/>
          <p:cNvSpPr txBox="1"/>
          <p:nvPr/>
        </p:nvSpPr>
        <p:spPr>
          <a:xfrm>
            <a:off x="82708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6" name="文字方塊 35"/>
          <p:cNvSpPr txBox="1"/>
          <p:nvPr/>
        </p:nvSpPr>
        <p:spPr>
          <a:xfrm>
            <a:off x="1979613"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7" name="文字方塊 36"/>
          <p:cNvSpPr txBox="1"/>
          <p:nvPr/>
        </p:nvSpPr>
        <p:spPr>
          <a:xfrm>
            <a:off x="2555875"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8" name="文字方塊 37"/>
          <p:cNvSpPr txBox="1"/>
          <p:nvPr/>
        </p:nvSpPr>
        <p:spPr>
          <a:xfrm>
            <a:off x="370840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39" name="文字方塊 38"/>
          <p:cNvSpPr txBox="1"/>
          <p:nvPr/>
        </p:nvSpPr>
        <p:spPr>
          <a:xfrm>
            <a:off x="313213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0" name="文字方塊 39"/>
          <p:cNvSpPr txBox="1"/>
          <p:nvPr/>
        </p:nvSpPr>
        <p:spPr>
          <a:xfrm>
            <a:off x="4284663" y="2071688"/>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1" name="文字方塊 40"/>
          <p:cNvSpPr txBox="1"/>
          <p:nvPr/>
        </p:nvSpPr>
        <p:spPr>
          <a:xfrm>
            <a:off x="485933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2" name="文字方塊 41"/>
          <p:cNvSpPr txBox="1"/>
          <p:nvPr/>
        </p:nvSpPr>
        <p:spPr>
          <a:xfrm>
            <a:off x="6011863"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3" name="文字方塊 42"/>
          <p:cNvSpPr txBox="1"/>
          <p:nvPr/>
        </p:nvSpPr>
        <p:spPr>
          <a:xfrm>
            <a:off x="543560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4" name="文字方塊 43"/>
          <p:cNvSpPr txBox="1"/>
          <p:nvPr/>
        </p:nvSpPr>
        <p:spPr>
          <a:xfrm>
            <a:off x="6588125"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5" name="文字方塊 44"/>
          <p:cNvSpPr txBox="1"/>
          <p:nvPr/>
        </p:nvSpPr>
        <p:spPr>
          <a:xfrm>
            <a:off x="7164388" y="2071688"/>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7" name="文字方塊 46"/>
          <p:cNvSpPr txBox="1"/>
          <p:nvPr/>
        </p:nvSpPr>
        <p:spPr>
          <a:xfrm>
            <a:off x="7740650" y="2071688"/>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49" name="文字方塊 48"/>
          <p:cNvSpPr txBox="1"/>
          <p:nvPr/>
        </p:nvSpPr>
        <p:spPr>
          <a:xfrm>
            <a:off x="1403350" y="2794000"/>
            <a:ext cx="576263" cy="677863"/>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0" tIns="0" rIns="0" bIns="0" anchor="ctr">
            <a:spAutoFit/>
          </a:bodyPr>
          <a:lstStyle/>
          <a:p>
            <a:pPr algn="ctr">
              <a:defRPr/>
            </a:pPr>
            <a:r>
              <a:rPr lang="en-US" altLang="zh-TW" sz="4400" b="1" dirty="0">
                <a:solidFill>
                  <a:srgbClr val="DA4111"/>
                </a:solidFill>
              </a:rPr>
              <a:t>8</a:t>
            </a:r>
            <a:endParaRPr lang="zh-TW" altLang="en-US" sz="4400" b="1" dirty="0">
              <a:solidFill>
                <a:srgbClr val="DA4111"/>
              </a:solidFill>
            </a:endParaRPr>
          </a:p>
        </p:txBody>
      </p:sp>
      <p:sp>
        <p:nvSpPr>
          <p:cNvPr id="50" name="文字方塊 49"/>
          <p:cNvSpPr txBox="1"/>
          <p:nvPr/>
        </p:nvSpPr>
        <p:spPr>
          <a:xfrm>
            <a:off x="82708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1" name="文字方塊 50"/>
          <p:cNvSpPr txBox="1"/>
          <p:nvPr/>
        </p:nvSpPr>
        <p:spPr>
          <a:xfrm>
            <a:off x="1979613"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2" name="文字方塊 51"/>
          <p:cNvSpPr txBox="1"/>
          <p:nvPr/>
        </p:nvSpPr>
        <p:spPr>
          <a:xfrm>
            <a:off x="2555875"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3" name="文字方塊 52"/>
          <p:cNvSpPr txBox="1"/>
          <p:nvPr/>
        </p:nvSpPr>
        <p:spPr>
          <a:xfrm>
            <a:off x="370840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4" name="文字方塊 53"/>
          <p:cNvSpPr txBox="1"/>
          <p:nvPr/>
        </p:nvSpPr>
        <p:spPr>
          <a:xfrm>
            <a:off x="313213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5" name="文字方塊 54"/>
          <p:cNvSpPr txBox="1"/>
          <p:nvPr/>
        </p:nvSpPr>
        <p:spPr>
          <a:xfrm>
            <a:off x="4284663" y="2794000"/>
            <a:ext cx="574675"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6" name="文字方塊 55"/>
          <p:cNvSpPr txBox="1"/>
          <p:nvPr/>
        </p:nvSpPr>
        <p:spPr>
          <a:xfrm>
            <a:off x="485933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7" name="文字方塊 56"/>
          <p:cNvSpPr txBox="1"/>
          <p:nvPr/>
        </p:nvSpPr>
        <p:spPr>
          <a:xfrm>
            <a:off x="6011863"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8" name="文字方塊 57"/>
          <p:cNvSpPr txBox="1"/>
          <p:nvPr/>
        </p:nvSpPr>
        <p:spPr>
          <a:xfrm>
            <a:off x="543560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59" name="文字方塊 58"/>
          <p:cNvSpPr txBox="1"/>
          <p:nvPr/>
        </p:nvSpPr>
        <p:spPr>
          <a:xfrm>
            <a:off x="6588125"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60" name="文字方塊 59"/>
          <p:cNvSpPr txBox="1"/>
          <p:nvPr/>
        </p:nvSpPr>
        <p:spPr>
          <a:xfrm>
            <a:off x="7164388" y="2794000"/>
            <a:ext cx="576262"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62" name="文字方塊 61"/>
          <p:cNvSpPr txBox="1"/>
          <p:nvPr/>
        </p:nvSpPr>
        <p:spPr>
          <a:xfrm>
            <a:off x="7740650" y="2794000"/>
            <a:ext cx="576263" cy="677863"/>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4" name="文字方塊 93"/>
          <p:cNvSpPr txBox="1"/>
          <p:nvPr/>
        </p:nvSpPr>
        <p:spPr>
          <a:xfrm>
            <a:off x="140335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5" name="文字方塊 94"/>
          <p:cNvSpPr txBox="1"/>
          <p:nvPr/>
        </p:nvSpPr>
        <p:spPr>
          <a:xfrm>
            <a:off x="82708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6" name="文字方塊 95"/>
          <p:cNvSpPr txBox="1"/>
          <p:nvPr/>
        </p:nvSpPr>
        <p:spPr>
          <a:xfrm>
            <a:off x="1979613"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7" name="文字方塊 96"/>
          <p:cNvSpPr txBox="1"/>
          <p:nvPr/>
        </p:nvSpPr>
        <p:spPr>
          <a:xfrm>
            <a:off x="2555875"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8" name="文字方塊 97"/>
          <p:cNvSpPr txBox="1"/>
          <p:nvPr/>
        </p:nvSpPr>
        <p:spPr>
          <a:xfrm>
            <a:off x="370840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99" name="文字方塊 98"/>
          <p:cNvSpPr txBox="1"/>
          <p:nvPr/>
        </p:nvSpPr>
        <p:spPr>
          <a:xfrm>
            <a:off x="313213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0" name="文字方塊 99"/>
          <p:cNvSpPr txBox="1"/>
          <p:nvPr/>
        </p:nvSpPr>
        <p:spPr>
          <a:xfrm>
            <a:off x="4284663" y="3522663"/>
            <a:ext cx="574675"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1" name="文字方塊 100"/>
          <p:cNvSpPr txBox="1"/>
          <p:nvPr/>
        </p:nvSpPr>
        <p:spPr>
          <a:xfrm>
            <a:off x="485933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2" name="文字方塊 101"/>
          <p:cNvSpPr txBox="1"/>
          <p:nvPr/>
        </p:nvSpPr>
        <p:spPr>
          <a:xfrm>
            <a:off x="6011863"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3" name="文字方塊 102"/>
          <p:cNvSpPr txBox="1"/>
          <p:nvPr/>
        </p:nvSpPr>
        <p:spPr>
          <a:xfrm>
            <a:off x="543560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4" name="文字方塊 103"/>
          <p:cNvSpPr txBox="1"/>
          <p:nvPr/>
        </p:nvSpPr>
        <p:spPr>
          <a:xfrm>
            <a:off x="6588125"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5" name="文字方塊 104"/>
          <p:cNvSpPr txBox="1"/>
          <p:nvPr/>
        </p:nvSpPr>
        <p:spPr>
          <a:xfrm>
            <a:off x="7164388" y="352266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7" name="文字方塊 106"/>
          <p:cNvSpPr txBox="1"/>
          <p:nvPr/>
        </p:nvSpPr>
        <p:spPr>
          <a:xfrm>
            <a:off x="7740650" y="352266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09" name="文字方塊 108"/>
          <p:cNvSpPr txBox="1"/>
          <p:nvPr/>
        </p:nvSpPr>
        <p:spPr>
          <a:xfrm>
            <a:off x="140335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0" name="文字方塊 109"/>
          <p:cNvSpPr txBox="1"/>
          <p:nvPr/>
        </p:nvSpPr>
        <p:spPr>
          <a:xfrm>
            <a:off x="82708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1" name="文字方塊 110"/>
          <p:cNvSpPr txBox="1"/>
          <p:nvPr/>
        </p:nvSpPr>
        <p:spPr>
          <a:xfrm>
            <a:off x="1979613"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2" name="文字方塊 111"/>
          <p:cNvSpPr txBox="1"/>
          <p:nvPr/>
        </p:nvSpPr>
        <p:spPr>
          <a:xfrm>
            <a:off x="2555875"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3" name="文字方塊 112"/>
          <p:cNvSpPr txBox="1"/>
          <p:nvPr/>
        </p:nvSpPr>
        <p:spPr>
          <a:xfrm>
            <a:off x="370840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4" name="文字方塊 113"/>
          <p:cNvSpPr txBox="1"/>
          <p:nvPr/>
        </p:nvSpPr>
        <p:spPr>
          <a:xfrm>
            <a:off x="313213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5" name="文字方塊 114"/>
          <p:cNvSpPr txBox="1"/>
          <p:nvPr/>
        </p:nvSpPr>
        <p:spPr>
          <a:xfrm>
            <a:off x="4284663" y="4246563"/>
            <a:ext cx="574675" cy="676275"/>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0" tIns="0" rIns="0" bIns="0" anchor="ctr">
            <a:spAutoFit/>
          </a:bodyPr>
          <a:lstStyle/>
          <a:p>
            <a:pPr algn="ctr">
              <a:defRPr/>
            </a:pPr>
            <a:r>
              <a:rPr lang="en-US" altLang="zh-TW" sz="4400" b="1" dirty="0">
                <a:solidFill>
                  <a:srgbClr val="DA4111"/>
                </a:solidFill>
              </a:rPr>
              <a:t>8</a:t>
            </a:r>
            <a:endParaRPr lang="zh-TW" altLang="en-US" sz="4400" b="1" dirty="0">
              <a:solidFill>
                <a:srgbClr val="DA4111"/>
              </a:solidFill>
            </a:endParaRPr>
          </a:p>
        </p:txBody>
      </p:sp>
      <p:sp>
        <p:nvSpPr>
          <p:cNvPr id="116" name="文字方塊 115"/>
          <p:cNvSpPr txBox="1"/>
          <p:nvPr/>
        </p:nvSpPr>
        <p:spPr>
          <a:xfrm>
            <a:off x="485933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7" name="文字方塊 116"/>
          <p:cNvSpPr txBox="1"/>
          <p:nvPr/>
        </p:nvSpPr>
        <p:spPr>
          <a:xfrm>
            <a:off x="6011863"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8" name="文字方塊 117"/>
          <p:cNvSpPr txBox="1"/>
          <p:nvPr/>
        </p:nvSpPr>
        <p:spPr>
          <a:xfrm>
            <a:off x="543560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19" name="文字方塊 118"/>
          <p:cNvSpPr txBox="1"/>
          <p:nvPr/>
        </p:nvSpPr>
        <p:spPr>
          <a:xfrm>
            <a:off x="6588125"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0" name="文字方塊 119"/>
          <p:cNvSpPr txBox="1"/>
          <p:nvPr/>
        </p:nvSpPr>
        <p:spPr>
          <a:xfrm>
            <a:off x="7164388" y="4246563"/>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2" name="文字方塊 121"/>
          <p:cNvSpPr txBox="1"/>
          <p:nvPr/>
        </p:nvSpPr>
        <p:spPr>
          <a:xfrm>
            <a:off x="7740650" y="4246563"/>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4" name="文字方塊 123"/>
          <p:cNvSpPr txBox="1"/>
          <p:nvPr/>
        </p:nvSpPr>
        <p:spPr>
          <a:xfrm>
            <a:off x="140335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5" name="文字方塊 124"/>
          <p:cNvSpPr txBox="1"/>
          <p:nvPr/>
        </p:nvSpPr>
        <p:spPr>
          <a:xfrm>
            <a:off x="82708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6" name="文字方塊 125"/>
          <p:cNvSpPr txBox="1"/>
          <p:nvPr/>
        </p:nvSpPr>
        <p:spPr>
          <a:xfrm>
            <a:off x="1979613"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7" name="文字方塊 126"/>
          <p:cNvSpPr txBox="1"/>
          <p:nvPr/>
        </p:nvSpPr>
        <p:spPr>
          <a:xfrm>
            <a:off x="2555875" y="4902200"/>
            <a:ext cx="576263" cy="676275"/>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0" tIns="0" rIns="0" bIns="0" anchor="ctr">
            <a:spAutoFit/>
          </a:bodyPr>
          <a:lstStyle/>
          <a:p>
            <a:pPr algn="ctr">
              <a:defRPr/>
            </a:pPr>
            <a:r>
              <a:rPr lang="en-US" altLang="zh-TW" sz="4400" b="1" dirty="0">
                <a:solidFill>
                  <a:srgbClr val="DA4111"/>
                </a:solidFill>
              </a:rPr>
              <a:t>8</a:t>
            </a:r>
            <a:endParaRPr lang="zh-TW" altLang="en-US" sz="4400" b="1" dirty="0">
              <a:solidFill>
                <a:srgbClr val="DA4111"/>
              </a:solidFill>
            </a:endParaRPr>
          </a:p>
        </p:txBody>
      </p:sp>
      <p:sp>
        <p:nvSpPr>
          <p:cNvPr id="128" name="文字方塊 127"/>
          <p:cNvSpPr txBox="1"/>
          <p:nvPr/>
        </p:nvSpPr>
        <p:spPr>
          <a:xfrm>
            <a:off x="370840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29" name="文字方塊 128"/>
          <p:cNvSpPr txBox="1"/>
          <p:nvPr/>
        </p:nvSpPr>
        <p:spPr>
          <a:xfrm>
            <a:off x="313213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0" name="文字方塊 129"/>
          <p:cNvSpPr txBox="1"/>
          <p:nvPr/>
        </p:nvSpPr>
        <p:spPr>
          <a:xfrm>
            <a:off x="4284663" y="4902200"/>
            <a:ext cx="574675"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1" name="文字方塊 130"/>
          <p:cNvSpPr txBox="1"/>
          <p:nvPr/>
        </p:nvSpPr>
        <p:spPr>
          <a:xfrm>
            <a:off x="485933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2" name="文字方塊 131"/>
          <p:cNvSpPr txBox="1"/>
          <p:nvPr/>
        </p:nvSpPr>
        <p:spPr>
          <a:xfrm>
            <a:off x="6011863"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3" name="文字方塊 132"/>
          <p:cNvSpPr txBox="1"/>
          <p:nvPr/>
        </p:nvSpPr>
        <p:spPr>
          <a:xfrm>
            <a:off x="543560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4" name="文字方塊 133"/>
          <p:cNvSpPr txBox="1"/>
          <p:nvPr/>
        </p:nvSpPr>
        <p:spPr>
          <a:xfrm>
            <a:off x="6588125"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5" name="文字方塊 134"/>
          <p:cNvSpPr txBox="1"/>
          <p:nvPr/>
        </p:nvSpPr>
        <p:spPr>
          <a:xfrm>
            <a:off x="7164388" y="4902200"/>
            <a:ext cx="576262"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7" name="文字方塊 136"/>
          <p:cNvSpPr txBox="1"/>
          <p:nvPr/>
        </p:nvSpPr>
        <p:spPr>
          <a:xfrm>
            <a:off x="7740650" y="4902200"/>
            <a:ext cx="576263" cy="676275"/>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0</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39" name="文字方塊 138"/>
          <p:cNvSpPr txBox="1"/>
          <p:nvPr/>
        </p:nvSpPr>
        <p:spPr>
          <a:xfrm>
            <a:off x="140335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3</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0" name="文字方塊 139"/>
          <p:cNvSpPr txBox="1"/>
          <p:nvPr/>
        </p:nvSpPr>
        <p:spPr>
          <a:xfrm>
            <a:off x="82708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1" name="文字方塊 140"/>
          <p:cNvSpPr txBox="1"/>
          <p:nvPr/>
        </p:nvSpPr>
        <p:spPr>
          <a:xfrm>
            <a:off x="1979613"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2" name="文字方塊 141"/>
          <p:cNvSpPr txBox="1"/>
          <p:nvPr/>
        </p:nvSpPr>
        <p:spPr>
          <a:xfrm>
            <a:off x="2555875"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7</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3" name="文字方塊 142"/>
          <p:cNvSpPr txBox="1"/>
          <p:nvPr/>
        </p:nvSpPr>
        <p:spPr>
          <a:xfrm>
            <a:off x="370840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6</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4" name="文字方塊 143"/>
          <p:cNvSpPr txBox="1"/>
          <p:nvPr/>
        </p:nvSpPr>
        <p:spPr>
          <a:xfrm>
            <a:off x="313213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5" name="文字方塊 144"/>
          <p:cNvSpPr txBox="1"/>
          <p:nvPr/>
        </p:nvSpPr>
        <p:spPr>
          <a:xfrm>
            <a:off x="4284663" y="5624513"/>
            <a:ext cx="574675"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6" name="文字方塊 145"/>
          <p:cNvSpPr txBox="1"/>
          <p:nvPr/>
        </p:nvSpPr>
        <p:spPr>
          <a:xfrm>
            <a:off x="485933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7" name="文字方塊 146"/>
          <p:cNvSpPr txBox="1"/>
          <p:nvPr/>
        </p:nvSpPr>
        <p:spPr>
          <a:xfrm>
            <a:off x="6011863" y="5624513"/>
            <a:ext cx="576262" cy="677862"/>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0" tIns="0" rIns="0" bIns="0" anchor="ctr">
            <a:spAutoFit/>
          </a:bodyPr>
          <a:lstStyle/>
          <a:p>
            <a:pPr algn="ctr">
              <a:defRPr/>
            </a:pPr>
            <a:r>
              <a:rPr lang="en-US" altLang="zh-TW" sz="4400" b="1" dirty="0">
                <a:solidFill>
                  <a:srgbClr val="DA4111"/>
                </a:solidFill>
              </a:rPr>
              <a:t>8</a:t>
            </a:r>
            <a:endParaRPr lang="zh-TW" altLang="en-US" sz="4400" b="1" dirty="0">
              <a:solidFill>
                <a:srgbClr val="DA4111"/>
              </a:solidFill>
            </a:endParaRPr>
          </a:p>
        </p:txBody>
      </p:sp>
      <p:sp>
        <p:nvSpPr>
          <p:cNvPr id="148" name="文字方塊 147"/>
          <p:cNvSpPr txBox="1"/>
          <p:nvPr/>
        </p:nvSpPr>
        <p:spPr>
          <a:xfrm>
            <a:off x="543560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5</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49" name="文字方塊 148"/>
          <p:cNvSpPr txBox="1"/>
          <p:nvPr/>
        </p:nvSpPr>
        <p:spPr>
          <a:xfrm>
            <a:off x="6588125"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4</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50" name="文字方塊 149"/>
          <p:cNvSpPr txBox="1"/>
          <p:nvPr/>
        </p:nvSpPr>
        <p:spPr>
          <a:xfrm>
            <a:off x="7164388" y="5624513"/>
            <a:ext cx="576262"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1</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152" name="文字方塊 151"/>
          <p:cNvSpPr txBox="1"/>
          <p:nvPr/>
        </p:nvSpPr>
        <p:spPr>
          <a:xfrm>
            <a:off x="7740650" y="5624513"/>
            <a:ext cx="576263" cy="677862"/>
          </a:xfrm>
          <a:prstGeom prst="rect">
            <a:avLst/>
          </a:prstGeom>
          <a:noFill/>
        </p:spPr>
        <p:txBody>
          <a:bodyPr lIns="0" tIns="0" rIns="0" bIns="0" anchor="ctr">
            <a:spAutoFit/>
          </a:bodyPr>
          <a:lstStyle/>
          <a:p>
            <a:pPr algn="ctr">
              <a:defRPr/>
            </a:pPr>
            <a:r>
              <a:rPr lang="en-US" altLang="zh-TW" sz="4400" dirty="0">
                <a:solidFill>
                  <a:schemeClr val="tx1">
                    <a:lumMod val="85000"/>
                    <a:lumOff val="15000"/>
                  </a:schemeClr>
                </a:solidFill>
                <a:latin typeface="微軟正黑體 Light" panose="020B0304030504040204" pitchFamily="34" charset="-120"/>
                <a:ea typeface="微軟正黑體 Light" panose="020B0304030504040204" pitchFamily="34" charset="-120"/>
              </a:rPr>
              <a:t>2</a:t>
            </a:r>
            <a:endParaRPr lang="zh-TW" altLang="en-US" sz="4400" dirty="0">
              <a:solidFill>
                <a:schemeClr val="tx1">
                  <a:lumMod val="85000"/>
                  <a:lumOff val="15000"/>
                </a:schemeClr>
              </a:solidFill>
              <a:latin typeface="微軟正黑體 Light" panose="020B0304030504040204" pitchFamily="34" charset="-120"/>
              <a:ea typeface="微軟正黑體 Light" panose="020B0304030504040204" pitchFamily="34" charset="-120"/>
            </a:endParaRPr>
          </a:p>
        </p:txBody>
      </p:sp>
      <p:sp>
        <p:nvSpPr>
          <p:cNvPr id="2" name="矩形 1"/>
          <p:cNvSpPr/>
          <p:nvPr/>
        </p:nvSpPr>
        <p:spPr>
          <a:xfrm>
            <a:off x="2555875" y="2470150"/>
            <a:ext cx="5870575" cy="14509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zh-TW" altLang="en-US" sz="4000" dirty="0">
                <a:solidFill>
                  <a:srgbClr val="0000FF"/>
                </a:solidFill>
              </a:rPr>
              <a:t>總共六個 </a:t>
            </a:r>
            <a:r>
              <a:rPr lang="en-US" altLang="zh-TW" sz="4000" dirty="0">
                <a:solidFill>
                  <a:srgbClr val="0000FF"/>
                </a:solidFill>
              </a:rPr>
              <a:t>8</a:t>
            </a:r>
            <a:r>
              <a:rPr lang="zh-TW" altLang="en-US" sz="4000" dirty="0">
                <a:solidFill>
                  <a:srgbClr val="0000FF"/>
                </a:solidFill>
              </a:rPr>
              <a:t>，沒有 </a:t>
            </a:r>
            <a:r>
              <a:rPr lang="en-US" altLang="zh-TW" sz="4000" dirty="0">
                <a:solidFill>
                  <a:srgbClr val="0000FF"/>
                </a:solidFill>
              </a:rPr>
              <a:t>9</a:t>
            </a:r>
            <a:r>
              <a:rPr lang="zh-TW" altLang="en-US" sz="4000" dirty="0">
                <a:solidFill>
                  <a:srgbClr val="0000FF"/>
                </a:solidFill>
              </a:rPr>
              <a:t>，</a:t>
            </a:r>
            <a:br>
              <a:rPr lang="en-US" altLang="zh-TW" sz="4000" dirty="0">
                <a:solidFill>
                  <a:srgbClr val="0000FF"/>
                </a:solidFill>
              </a:rPr>
            </a:br>
            <a:r>
              <a:rPr lang="zh-TW" altLang="en-US" sz="4000" dirty="0">
                <a:solidFill>
                  <a:srgbClr val="0000FF"/>
                </a:solidFill>
              </a:rPr>
              <a:t>你看，跟我講得一樣吧！</a:t>
            </a:r>
          </a:p>
        </p:txBody>
      </p:sp>
      <p:sp>
        <p:nvSpPr>
          <p:cNvPr id="105578" name="矩形 107"/>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grpId="0" nodeType="clickEffect">
                                  <p:stCondLst>
                                    <p:cond delay="0"/>
                                  </p:stCondLst>
                                  <p:childTnLst>
                                    <p:animRot by="120000">
                                      <p:cBhvr>
                                        <p:cTn id="6" dur="50" fill="hold">
                                          <p:stCondLst>
                                            <p:cond delay="0"/>
                                          </p:stCondLst>
                                        </p:cTn>
                                        <p:tgtEl>
                                          <p:spTgt spid="22"/>
                                        </p:tgtEl>
                                        <p:attrNameLst>
                                          <p:attrName>r</p:attrName>
                                        </p:attrNameLst>
                                      </p:cBhvr>
                                    </p:animRot>
                                    <p:animRot by="-240000">
                                      <p:cBhvr>
                                        <p:cTn id="7" dur="100" fill="hold">
                                          <p:stCondLst>
                                            <p:cond delay="100"/>
                                          </p:stCondLst>
                                        </p:cTn>
                                        <p:tgtEl>
                                          <p:spTgt spid="22"/>
                                        </p:tgtEl>
                                        <p:attrNameLst>
                                          <p:attrName>r</p:attrName>
                                        </p:attrNameLst>
                                      </p:cBhvr>
                                    </p:animRot>
                                    <p:animRot by="240000">
                                      <p:cBhvr>
                                        <p:cTn id="8" dur="100" fill="hold">
                                          <p:stCondLst>
                                            <p:cond delay="200"/>
                                          </p:stCondLst>
                                        </p:cTn>
                                        <p:tgtEl>
                                          <p:spTgt spid="22"/>
                                        </p:tgtEl>
                                        <p:attrNameLst>
                                          <p:attrName>r</p:attrName>
                                        </p:attrNameLst>
                                      </p:cBhvr>
                                    </p:animRot>
                                    <p:animRot by="-240000">
                                      <p:cBhvr>
                                        <p:cTn id="9" dur="100" fill="hold">
                                          <p:stCondLst>
                                            <p:cond delay="300"/>
                                          </p:stCondLst>
                                        </p:cTn>
                                        <p:tgtEl>
                                          <p:spTgt spid="22"/>
                                        </p:tgtEl>
                                        <p:attrNameLst>
                                          <p:attrName>r</p:attrName>
                                        </p:attrNameLst>
                                      </p:cBhvr>
                                    </p:animRot>
                                    <p:animRot by="120000">
                                      <p:cBhvr>
                                        <p:cTn id="10" dur="100" fill="hold">
                                          <p:stCondLst>
                                            <p:cond delay="400"/>
                                          </p:stCondLst>
                                        </p:cTn>
                                        <p:tgtEl>
                                          <p:spTgt spid="22"/>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50" fill="hold">
                                          <p:stCondLst>
                                            <p:cond delay="0"/>
                                          </p:stCondLst>
                                        </p:cTn>
                                        <p:tgtEl>
                                          <p:spTgt spid="49"/>
                                        </p:tgtEl>
                                        <p:attrNameLst>
                                          <p:attrName>r</p:attrName>
                                        </p:attrNameLst>
                                      </p:cBhvr>
                                    </p:animRot>
                                    <p:animRot by="-240000">
                                      <p:cBhvr>
                                        <p:cTn id="13" dur="100" fill="hold">
                                          <p:stCondLst>
                                            <p:cond delay="100"/>
                                          </p:stCondLst>
                                        </p:cTn>
                                        <p:tgtEl>
                                          <p:spTgt spid="49"/>
                                        </p:tgtEl>
                                        <p:attrNameLst>
                                          <p:attrName>r</p:attrName>
                                        </p:attrNameLst>
                                      </p:cBhvr>
                                    </p:animRot>
                                    <p:animRot by="240000">
                                      <p:cBhvr>
                                        <p:cTn id="14" dur="100" fill="hold">
                                          <p:stCondLst>
                                            <p:cond delay="200"/>
                                          </p:stCondLst>
                                        </p:cTn>
                                        <p:tgtEl>
                                          <p:spTgt spid="49"/>
                                        </p:tgtEl>
                                        <p:attrNameLst>
                                          <p:attrName>r</p:attrName>
                                        </p:attrNameLst>
                                      </p:cBhvr>
                                    </p:animRot>
                                    <p:animRot by="-240000">
                                      <p:cBhvr>
                                        <p:cTn id="15" dur="100" fill="hold">
                                          <p:stCondLst>
                                            <p:cond delay="300"/>
                                          </p:stCondLst>
                                        </p:cTn>
                                        <p:tgtEl>
                                          <p:spTgt spid="49"/>
                                        </p:tgtEl>
                                        <p:attrNameLst>
                                          <p:attrName>r</p:attrName>
                                        </p:attrNameLst>
                                      </p:cBhvr>
                                    </p:animRot>
                                    <p:animRot by="120000">
                                      <p:cBhvr>
                                        <p:cTn id="16" dur="100" fill="hold">
                                          <p:stCondLst>
                                            <p:cond delay="400"/>
                                          </p:stCondLst>
                                        </p:cTn>
                                        <p:tgtEl>
                                          <p:spTgt spid="49"/>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50" fill="hold">
                                          <p:stCondLst>
                                            <p:cond delay="0"/>
                                          </p:stCondLst>
                                        </p:cTn>
                                        <p:tgtEl>
                                          <p:spTgt spid="13"/>
                                        </p:tgtEl>
                                        <p:attrNameLst>
                                          <p:attrName>r</p:attrName>
                                        </p:attrNameLst>
                                      </p:cBhvr>
                                    </p:animRot>
                                    <p:animRot by="-240000">
                                      <p:cBhvr>
                                        <p:cTn id="19" dur="100" fill="hold">
                                          <p:stCondLst>
                                            <p:cond delay="100"/>
                                          </p:stCondLst>
                                        </p:cTn>
                                        <p:tgtEl>
                                          <p:spTgt spid="13"/>
                                        </p:tgtEl>
                                        <p:attrNameLst>
                                          <p:attrName>r</p:attrName>
                                        </p:attrNameLst>
                                      </p:cBhvr>
                                    </p:animRot>
                                    <p:animRot by="240000">
                                      <p:cBhvr>
                                        <p:cTn id="20" dur="100" fill="hold">
                                          <p:stCondLst>
                                            <p:cond delay="200"/>
                                          </p:stCondLst>
                                        </p:cTn>
                                        <p:tgtEl>
                                          <p:spTgt spid="13"/>
                                        </p:tgtEl>
                                        <p:attrNameLst>
                                          <p:attrName>r</p:attrName>
                                        </p:attrNameLst>
                                      </p:cBhvr>
                                    </p:animRot>
                                    <p:animRot by="-240000">
                                      <p:cBhvr>
                                        <p:cTn id="21" dur="100" fill="hold">
                                          <p:stCondLst>
                                            <p:cond delay="300"/>
                                          </p:stCondLst>
                                        </p:cTn>
                                        <p:tgtEl>
                                          <p:spTgt spid="13"/>
                                        </p:tgtEl>
                                        <p:attrNameLst>
                                          <p:attrName>r</p:attrName>
                                        </p:attrNameLst>
                                      </p:cBhvr>
                                    </p:animRot>
                                    <p:animRot by="120000">
                                      <p:cBhvr>
                                        <p:cTn id="22" dur="100" fill="hold">
                                          <p:stCondLst>
                                            <p:cond delay="400"/>
                                          </p:stCondLst>
                                        </p:cTn>
                                        <p:tgtEl>
                                          <p:spTgt spid="13"/>
                                        </p:tgtEl>
                                        <p:attrNameLst>
                                          <p:attrName>r</p:attrName>
                                        </p:attrNameLst>
                                      </p:cBhvr>
                                    </p:animRot>
                                  </p:childTnLst>
                                </p:cTn>
                              </p:par>
                              <p:par>
                                <p:cTn id="23" presetID="32" presetClass="emph" presetSubtype="0" repeatCount="indefinite" fill="hold" grpId="0" nodeType="withEffect">
                                  <p:stCondLst>
                                    <p:cond delay="0"/>
                                  </p:stCondLst>
                                  <p:childTnLst>
                                    <p:animRot by="120000">
                                      <p:cBhvr>
                                        <p:cTn id="24" dur="50" fill="hold">
                                          <p:stCondLst>
                                            <p:cond delay="0"/>
                                          </p:stCondLst>
                                        </p:cTn>
                                        <p:tgtEl>
                                          <p:spTgt spid="115"/>
                                        </p:tgtEl>
                                        <p:attrNameLst>
                                          <p:attrName>r</p:attrName>
                                        </p:attrNameLst>
                                      </p:cBhvr>
                                    </p:animRot>
                                    <p:animRot by="-240000">
                                      <p:cBhvr>
                                        <p:cTn id="25" dur="100" fill="hold">
                                          <p:stCondLst>
                                            <p:cond delay="100"/>
                                          </p:stCondLst>
                                        </p:cTn>
                                        <p:tgtEl>
                                          <p:spTgt spid="115"/>
                                        </p:tgtEl>
                                        <p:attrNameLst>
                                          <p:attrName>r</p:attrName>
                                        </p:attrNameLst>
                                      </p:cBhvr>
                                    </p:animRot>
                                    <p:animRot by="240000">
                                      <p:cBhvr>
                                        <p:cTn id="26" dur="100" fill="hold">
                                          <p:stCondLst>
                                            <p:cond delay="200"/>
                                          </p:stCondLst>
                                        </p:cTn>
                                        <p:tgtEl>
                                          <p:spTgt spid="115"/>
                                        </p:tgtEl>
                                        <p:attrNameLst>
                                          <p:attrName>r</p:attrName>
                                        </p:attrNameLst>
                                      </p:cBhvr>
                                    </p:animRot>
                                    <p:animRot by="-240000">
                                      <p:cBhvr>
                                        <p:cTn id="27" dur="100" fill="hold">
                                          <p:stCondLst>
                                            <p:cond delay="300"/>
                                          </p:stCondLst>
                                        </p:cTn>
                                        <p:tgtEl>
                                          <p:spTgt spid="115"/>
                                        </p:tgtEl>
                                        <p:attrNameLst>
                                          <p:attrName>r</p:attrName>
                                        </p:attrNameLst>
                                      </p:cBhvr>
                                    </p:animRot>
                                    <p:animRot by="120000">
                                      <p:cBhvr>
                                        <p:cTn id="28" dur="100" fill="hold">
                                          <p:stCondLst>
                                            <p:cond delay="400"/>
                                          </p:stCondLst>
                                        </p:cTn>
                                        <p:tgtEl>
                                          <p:spTgt spid="115"/>
                                        </p:tgtEl>
                                        <p:attrNameLst>
                                          <p:attrName>r</p:attrName>
                                        </p:attrNameLst>
                                      </p:cBhvr>
                                    </p:animRot>
                                  </p:childTnLst>
                                </p:cTn>
                              </p:par>
                              <p:par>
                                <p:cTn id="29" presetID="32" presetClass="emph" presetSubtype="0" repeatCount="indefinite" fill="hold" grpId="0" nodeType="withEffect">
                                  <p:stCondLst>
                                    <p:cond delay="0"/>
                                  </p:stCondLst>
                                  <p:childTnLst>
                                    <p:animRot by="120000">
                                      <p:cBhvr>
                                        <p:cTn id="30" dur="50" fill="hold">
                                          <p:stCondLst>
                                            <p:cond delay="0"/>
                                          </p:stCondLst>
                                        </p:cTn>
                                        <p:tgtEl>
                                          <p:spTgt spid="127"/>
                                        </p:tgtEl>
                                        <p:attrNameLst>
                                          <p:attrName>r</p:attrName>
                                        </p:attrNameLst>
                                      </p:cBhvr>
                                    </p:animRot>
                                    <p:animRot by="-240000">
                                      <p:cBhvr>
                                        <p:cTn id="31" dur="100" fill="hold">
                                          <p:stCondLst>
                                            <p:cond delay="100"/>
                                          </p:stCondLst>
                                        </p:cTn>
                                        <p:tgtEl>
                                          <p:spTgt spid="127"/>
                                        </p:tgtEl>
                                        <p:attrNameLst>
                                          <p:attrName>r</p:attrName>
                                        </p:attrNameLst>
                                      </p:cBhvr>
                                    </p:animRot>
                                    <p:animRot by="240000">
                                      <p:cBhvr>
                                        <p:cTn id="32" dur="100" fill="hold">
                                          <p:stCondLst>
                                            <p:cond delay="200"/>
                                          </p:stCondLst>
                                        </p:cTn>
                                        <p:tgtEl>
                                          <p:spTgt spid="127"/>
                                        </p:tgtEl>
                                        <p:attrNameLst>
                                          <p:attrName>r</p:attrName>
                                        </p:attrNameLst>
                                      </p:cBhvr>
                                    </p:animRot>
                                    <p:animRot by="-240000">
                                      <p:cBhvr>
                                        <p:cTn id="33" dur="100" fill="hold">
                                          <p:stCondLst>
                                            <p:cond delay="300"/>
                                          </p:stCondLst>
                                        </p:cTn>
                                        <p:tgtEl>
                                          <p:spTgt spid="127"/>
                                        </p:tgtEl>
                                        <p:attrNameLst>
                                          <p:attrName>r</p:attrName>
                                        </p:attrNameLst>
                                      </p:cBhvr>
                                    </p:animRot>
                                    <p:animRot by="120000">
                                      <p:cBhvr>
                                        <p:cTn id="34" dur="100" fill="hold">
                                          <p:stCondLst>
                                            <p:cond delay="400"/>
                                          </p:stCondLst>
                                        </p:cTn>
                                        <p:tgtEl>
                                          <p:spTgt spid="127"/>
                                        </p:tgtEl>
                                        <p:attrNameLst>
                                          <p:attrName>r</p:attrName>
                                        </p:attrNameLst>
                                      </p:cBhvr>
                                    </p:animRot>
                                  </p:childTnLst>
                                </p:cTn>
                              </p:par>
                              <p:par>
                                <p:cTn id="35" presetID="32" presetClass="emph" presetSubtype="0" repeatCount="indefinite" fill="hold" grpId="0" nodeType="withEffect">
                                  <p:stCondLst>
                                    <p:cond delay="0"/>
                                  </p:stCondLst>
                                  <p:childTnLst>
                                    <p:animRot by="120000">
                                      <p:cBhvr>
                                        <p:cTn id="36" dur="50" fill="hold">
                                          <p:stCondLst>
                                            <p:cond delay="0"/>
                                          </p:stCondLst>
                                        </p:cTn>
                                        <p:tgtEl>
                                          <p:spTgt spid="147"/>
                                        </p:tgtEl>
                                        <p:attrNameLst>
                                          <p:attrName>r</p:attrName>
                                        </p:attrNameLst>
                                      </p:cBhvr>
                                    </p:animRot>
                                    <p:animRot by="-240000">
                                      <p:cBhvr>
                                        <p:cTn id="37" dur="100" fill="hold">
                                          <p:stCondLst>
                                            <p:cond delay="100"/>
                                          </p:stCondLst>
                                        </p:cTn>
                                        <p:tgtEl>
                                          <p:spTgt spid="147"/>
                                        </p:tgtEl>
                                        <p:attrNameLst>
                                          <p:attrName>r</p:attrName>
                                        </p:attrNameLst>
                                      </p:cBhvr>
                                    </p:animRot>
                                    <p:animRot by="240000">
                                      <p:cBhvr>
                                        <p:cTn id="38" dur="100" fill="hold">
                                          <p:stCondLst>
                                            <p:cond delay="200"/>
                                          </p:stCondLst>
                                        </p:cTn>
                                        <p:tgtEl>
                                          <p:spTgt spid="147"/>
                                        </p:tgtEl>
                                        <p:attrNameLst>
                                          <p:attrName>r</p:attrName>
                                        </p:attrNameLst>
                                      </p:cBhvr>
                                    </p:animRot>
                                    <p:animRot by="-240000">
                                      <p:cBhvr>
                                        <p:cTn id="39" dur="100" fill="hold">
                                          <p:stCondLst>
                                            <p:cond delay="300"/>
                                          </p:stCondLst>
                                        </p:cTn>
                                        <p:tgtEl>
                                          <p:spTgt spid="147"/>
                                        </p:tgtEl>
                                        <p:attrNameLst>
                                          <p:attrName>r</p:attrName>
                                        </p:attrNameLst>
                                      </p:cBhvr>
                                    </p:animRot>
                                    <p:animRot by="120000">
                                      <p:cBhvr>
                                        <p:cTn id="40" dur="100" fill="hold">
                                          <p:stCondLst>
                                            <p:cond delay="400"/>
                                          </p:stCondLst>
                                        </p:cTn>
                                        <p:tgtEl>
                                          <p:spTgt spid="147"/>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down)">
                                      <p:cBhvr>
                                        <p:cTn id="45" dur="435">
                                          <p:stCondLst>
                                            <p:cond delay="0"/>
                                          </p:stCondLst>
                                        </p:cTn>
                                        <p:tgtEl>
                                          <p:spTgt spid="2"/>
                                        </p:tgtEl>
                                      </p:cBhvr>
                                    </p:animEffect>
                                    <p:anim calcmode="lin" valueType="num">
                                      <p:cBhvr>
                                        <p:cTn id="46"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7"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8"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49"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50"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51" dur="20">
                                          <p:stCondLst>
                                            <p:cond delay="487"/>
                                          </p:stCondLst>
                                        </p:cTn>
                                        <p:tgtEl>
                                          <p:spTgt spid="2"/>
                                        </p:tgtEl>
                                      </p:cBhvr>
                                      <p:to x="100000" y="60000"/>
                                    </p:animScale>
                                    <p:animScale>
                                      <p:cBhvr>
                                        <p:cTn id="52" dur="124" decel="50000">
                                          <p:stCondLst>
                                            <p:cond delay="507"/>
                                          </p:stCondLst>
                                        </p:cTn>
                                        <p:tgtEl>
                                          <p:spTgt spid="2"/>
                                        </p:tgtEl>
                                      </p:cBhvr>
                                      <p:to x="100000" y="100000"/>
                                    </p:animScale>
                                    <p:animScale>
                                      <p:cBhvr>
                                        <p:cTn id="53" dur="20">
                                          <p:stCondLst>
                                            <p:cond delay="984"/>
                                          </p:stCondLst>
                                        </p:cTn>
                                        <p:tgtEl>
                                          <p:spTgt spid="2"/>
                                        </p:tgtEl>
                                      </p:cBhvr>
                                      <p:to x="100000" y="80000"/>
                                    </p:animScale>
                                    <p:animScale>
                                      <p:cBhvr>
                                        <p:cTn id="54" dur="124" decel="50000">
                                          <p:stCondLst>
                                            <p:cond delay="1004"/>
                                          </p:stCondLst>
                                        </p:cTn>
                                        <p:tgtEl>
                                          <p:spTgt spid="2"/>
                                        </p:tgtEl>
                                      </p:cBhvr>
                                      <p:to x="100000" y="100000"/>
                                    </p:animScale>
                                    <p:animScale>
                                      <p:cBhvr>
                                        <p:cTn id="55" dur="20">
                                          <p:stCondLst>
                                            <p:cond delay="1231"/>
                                          </p:stCondLst>
                                        </p:cTn>
                                        <p:tgtEl>
                                          <p:spTgt spid="2"/>
                                        </p:tgtEl>
                                      </p:cBhvr>
                                      <p:to x="100000" y="90000"/>
                                    </p:animScale>
                                    <p:animScale>
                                      <p:cBhvr>
                                        <p:cTn id="56" dur="124" decel="50000">
                                          <p:stCondLst>
                                            <p:cond delay="1251"/>
                                          </p:stCondLst>
                                        </p:cTn>
                                        <p:tgtEl>
                                          <p:spTgt spid="2"/>
                                        </p:tgtEl>
                                      </p:cBhvr>
                                      <p:to x="100000" y="100000"/>
                                    </p:animScale>
                                    <p:animScale>
                                      <p:cBhvr>
                                        <p:cTn id="57" dur="20">
                                          <p:stCondLst>
                                            <p:cond delay="1356"/>
                                          </p:stCondLst>
                                        </p:cTn>
                                        <p:tgtEl>
                                          <p:spTgt spid="2"/>
                                        </p:tgtEl>
                                      </p:cBhvr>
                                      <p:to x="100000" y="95000"/>
                                    </p:animScale>
                                    <p:animScale>
                                      <p:cBhvr>
                                        <p:cTn id="58" dur="124"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49" grpId="0" animBg="1"/>
      <p:bldP spid="115" grpId="0" animBg="1"/>
      <p:bldP spid="127" grpId="0" animBg="1"/>
      <p:bldP spid="147" grpId="0" animBg="1"/>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7" name="群組 12"/>
          <p:cNvGrpSpPr>
            <a:grpSpLocks/>
          </p:cNvGrpSpPr>
          <p:nvPr/>
        </p:nvGrpSpPr>
        <p:grpSpPr bwMode="auto">
          <a:xfrm>
            <a:off x="1908175" y="1916113"/>
            <a:ext cx="3598863" cy="3600450"/>
            <a:chOff x="683460" y="1556740"/>
            <a:chExt cx="3600000" cy="3600000"/>
          </a:xfrm>
        </p:grpSpPr>
        <p:sp>
          <p:nvSpPr>
            <p:cNvPr id="6" name="橢圓 5"/>
            <p:cNvSpPr/>
            <p:nvPr/>
          </p:nvSpPr>
          <p:spPr>
            <a:xfrm>
              <a:off x="683460" y="1556740"/>
              <a:ext cx="3600000" cy="3600000"/>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TW" altLang="en-US">
                <a:solidFill>
                  <a:schemeClr val="tx1"/>
                </a:solidFill>
              </a:endParaRPr>
            </a:p>
          </p:txBody>
        </p:sp>
        <p:sp>
          <p:nvSpPr>
            <p:cNvPr id="106504" name="文字方塊 3"/>
            <p:cNvSpPr txBox="1">
              <a:spLocks noChangeArrowheads="1"/>
            </p:cNvSpPr>
            <p:nvPr/>
          </p:nvSpPr>
          <p:spPr bwMode="auto">
            <a:xfrm>
              <a:off x="1079265" y="2204830"/>
              <a:ext cx="2808390" cy="1368190"/>
            </a:xfrm>
            <a:prstGeom prst="rect">
              <a:avLst/>
            </a:prstGeom>
            <a:noFill/>
            <a:ln w="9525">
              <a:noFill/>
              <a:miter lim="800000"/>
              <a:headEnd/>
              <a:tailEnd/>
            </a:ln>
          </p:spPr>
          <p:txBody>
            <a:bodyPr wrap="none" lIns="0" tIns="0" rIns="0" bIns="0" anchor="ctr"/>
            <a:lstStyle/>
            <a:p>
              <a:pPr algn="ctr"/>
              <a:r>
                <a:rPr lang="zh-TW" altLang="en-US" sz="10000" b="1">
                  <a:solidFill>
                    <a:schemeClr val="bg1"/>
                  </a:solidFill>
                  <a:latin typeface="微軟正黑體" pitchFamily="34" charset="-120"/>
                  <a:ea typeface="微軟正黑體" pitchFamily="34" charset="-120"/>
                </a:rPr>
                <a:t>六個</a:t>
              </a:r>
            </a:p>
          </p:txBody>
        </p:sp>
        <p:sp>
          <p:nvSpPr>
            <p:cNvPr id="106505" name="文字方塊 6"/>
            <p:cNvSpPr txBox="1">
              <a:spLocks noChangeArrowheads="1"/>
            </p:cNvSpPr>
            <p:nvPr/>
          </p:nvSpPr>
          <p:spPr bwMode="auto">
            <a:xfrm>
              <a:off x="1079265" y="3573020"/>
              <a:ext cx="2808390" cy="1368190"/>
            </a:xfrm>
            <a:prstGeom prst="rect">
              <a:avLst/>
            </a:prstGeom>
            <a:noFill/>
            <a:ln w="9525">
              <a:noFill/>
              <a:miter lim="800000"/>
              <a:headEnd/>
              <a:tailEnd/>
            </a:ln>
          </p:spPr>
          <p:txBody>
            <a:bodyPr wrap="none" lIns="0" tIns="0" rIns="0" bIns="0" anchor="ctr"/>
            <a:lstStyle/>
            <a:p>
              <a:pPr algn="ctr"/>
              <a:r>
                <a:rPr lang="en-US" altLang="zh-TW" sz="12000" b="1">
                  <a:solidFill>
                    <a:schemeClr val="bg1"/>
                  </a:solidFill>
                  <a:latin typeface="微軟正黑體" pitchFamily="34" charset="-120"/>
                  <a:ea typeface="微軟正黑體" pitchFamily="34" charset="-120"/>
                </a:rPr>
                <a:t>8</a:t>
              </a:r>
              <a:endParaRPr lang="zh-TW" altLang="en-US" sz="12000" b="1">
                <a:solidFill>
                  <a:schemeClr val="bg1"/>
                </a:solidFill>
                <a:latin typeface="微軟正黑體" pitchFamily="34" charset="-120"/>
                <a:ea typeface="微軟正黑體" pitchFamily="34" charset="-120"/>
              </a:endParaRPr>
            </a:p>
          </p:txBody>
        </p:sp>
      </p:grpSp>
      <p:grpSp>
        <p:nvGrpSpPr>
          <p:cNvPr id="106498" name="群組 11"/>
          <p:cNvGrpSpPr>
            <a:grpSpLocks/>
          </p:cNvGrpSpPr>
          <p:nvPr/>
        </p:nvGrpSpPr>
        <p:grpSpPr bwMode="auto">
          <a:xfrm>
            <a:off x="5507038" y="1484313"/>
            <a:ext cx="1655762" cy="1657350"/>
            <a:chOff x="4860540" y="1556740"/>
            <a:chExt cx="1655730" cy="1656230"/>
          </a:xfrm>
        </p:grpSpPr>
        <p:sp>
          <p:nvSpPr>
            <p:cNvPr id="8" name="橢圓 7"/>
            <p:cNvSpPr/>
            <p:nvPr/>
          </p:nvSpPr>
          <p:spPr>
            <a:xfrm>
              <a:off x="4860540" y="1556740"/>
              <a:ext cx="1655730" cy="16562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solidFill>
                  <a:schemeClr val="tx1"/>
                </a:solidFill>
              </a:endParaRPr>
            </a:p>
          </p:txBody>
        </p:sp>
        <p:sp>
          <p:nvSpPr>
            <p:cNvPr id="106501" name="文字方塊 8"/>
            <p:cNvSpPr txBox="1">
              <a:spLocks noChangeArrowheads="1"/>
            </p:cNvSpPr>
            <p:nvPr/>
          </p:nvSpPr>
          <p:spPr bwMode="auto">
            <a:xfrm>
              <a:off x="5130452" y="1772770"/>
              <a:ext cx="1115906" cy="648091"/>
            </a:xfrm>
            <a:prstGeom prst="rect">
              <a:avLst/>
            </a:prstGeom>
            <a:noFill/>
            <a:ln w="9525">
              <a:noFill/>
              <a:miter lim="800000"/>
              <a:headEnd/>
              <a:tailEnd/>
            </a:ln>
          </p:spPr>
          <p:txBody>
            <a:bodyPr wrap="none" lIns="0" tIns="0" rIns="0" bIns="0" anchor="ctr"/>
            <a:lstStyle/>
            <a:p>
              <a:pPr algn="ctr"/>
              <a:r>
                <a:rPr lang="zh-TW" altLang="en-US" sz="4400" b="1">
                  <a:solidFill>
                    <a:schemeClr val="bg1"/>
                  </a:solidFill>
                  <a:latin typeface="微軟正黑體" pitchFamily="34" charset="-120"/>
                  <a:ea typeface="微軟正黑體" pitchFamily="34" charset="-120"/>
                </a:rPr>
                <a:t>沒有</a:t>
              </a:r>
            </a:p>
          </p:txBody>
        </p:sp>
        <p:sp>
          <p:nvSpPr>
            <p:cNvPr id="106502" name="文字方塊 10"/>
            <p:cNvSpPr txBox="1">
              <a:spLocks noChangeArrowheads="1"/>
            </p:cNvSpPr>
            <p:nvPr/>
          </p:nvSpPr>
          <p:spPr bwMode="auto">
            <a:xfrm>
              <a:off x="5130452" y="2420861"/>
              <a:ext cx="1115906" cy="648091"/>
            </a:xfrm>
            <a:prstGeom prst="rect">
              <a:avLst/>
            </a:prstGeom>
            <a:noFill/>
            <a:ln w="9525">
              <a:noFill/>
              <a:miter lim="800000"/>
              <a:headEnd/>
              <a:tailEnd/>
            </a:ln>
          </p:spPr>
          <p:txBody>
            <a:bodyPr wrap="none" lIns="0" tIns="0" rIns="0" bIns="0" anchor="ctr"/>
            <a:lstStyle/>
            <a:p>
              <a:pPr algn="ctr"/>
              <a:r>
                <a:rPr lang="en-US" altLang="zh-TW" sz="5400" b="1">
                  <a:solidFill>
                    <a:schemeClr val="bg1"/>
                  </a:solidFill>
                  <a:latin typeface="微軟正黑體" pitchFamily="34" charset="-120"/>
                  <a:ea typeface="微軟正黑體" pitchFamily="34" charset="-120"/>
                </a:rPr>
                <a:t>9</a:t>
              </a:r>
              <a:endParaRPr lang="zh-TW" altLang="en-US" sz="5400" b="1">
                <a:solidFill>
                  <a:schemeClr val="bg1"/>
                </a:solidFill>
                <a:latin typeface="微軟正黑體" pitchFamily="34" charset="-120"/>
                <a:ea typeface="微軟正黑體" pitchFamily="34" charset="-120"/>
              </a:endParaRPr>
            </a:p>
          </p:txBody>
        </p:sp>
      </p:grpSp>
      <p:sp>
        <p:nvSpPr>
          <p:cNvPr id="106499" name="矩形 9"/>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2"/>
              </a:rPr>
              <a:t>http://www.slideshare.net/andyliuonline/ss-48752379</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作者：劉滄碩</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矩形 107"/>
          <p:cNvSpPr>
            <a:spLocks noChangeArrowheads="1"/>
          </p:cNvSpPr>
          <p:nvPr/>
        </p:nvSpPr>
        <p:spPr bwMode="auto">
          <a:xfrm>
            <a:off x="-107950" y="-134938"/>
            <a:ext cx="9072563" cy="1107996"/>
          </a:xfrm>
          <a:prstGeom prst="rect">
            <a:avLst/>
          </a:prstGeom>
          <a:noFill/>
          <a:ln w="9525">
            <a:noFill/>
            <a:miter lim="800000"/>
            <a:headEnd/>
            <a:tailEnd/>
          </a:ln>
        </p:spPr>
        <p:txBody>
          <a:bodyPr>
            <a:spAutoFit/>
          </a:bodyPr>
          <a:lstStyle/>
          <a:p>
            <a:r>
              <a:rPr lang="zh-TW" altLang="en-US" sz="6600" dirty="0">
                <a:solidFill>
                  <a:srgbClr val="DA400F"/>
                </a:solidFill>
                <a:latin typeface="微軟正黑體 Light" charset="-120"/>
                <a:ea typeface="微軟正黑體 Light" charset="-120"/>
                <a:cs typeface="Malgun Gothic Semilight"/>
              </a:rPr>
              <a:t>這裡有六個８，沒有９</a:t>
            </a:r>
            <a:endParaRPr lang="zh-TW" altLang="en-US" sz="7200" dirty="0">
              <a:solidFill>
                <a:srgbClr val="DA400F"/>
              </a:solidFill>
              <a:latin typeface="微軟正黑體 Light" charset="-120"/>
              <a:ea typeface="微軟正黑體 Light" charset="-120"/>
              <a:cs typeface="Malgun Gothic Semilight"/>
            </a:endParaRPr>
          </a:p>
        </p:txBody>
      </p:sp>
      <p:pic>
        <p:nvPicPr>
          <p:cNvPr id="107522" name="圖片 14"/>
          <p:cNvPicPr>
            <a:picLocks noChangeAspect="1"/>
          </p:cNvPicPr>
          <p:nvPr/>
        </p:nvPicPr>
        <p:blipFill>
          <a:blip r:embed="rId2"/>
          <a:srcRect/>
          <a:stretch>
            <a:fillRect/>
          </a:stretch>
        </p:blipFill>
        <p:spPr bwMode="auto">
          <a:xfrm>
            <a:off x="935038" y="1016000"/>
            <a:ext cx="7273925" cy="5694363"/>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文字方塊 1"/>
          <p:cNvSpPr txBox="1">
            <a:spLocks noChangeArrowheads="1"/>
          </p:cNvSpPr>
          <p:nvPr/>
        </p:nvSpPr>
        <p:spPr bwMode="auto">
          <a:xfrm>
            <a:off x="-215900" y="-130175"/>
            <a:ext cx="9972675" cy="1200150"/>
          </a:xfrm>
          <a:prstGeom prst="rect">
            <a:avLst/>
          </a:prstGeom>
          <a:noFill/>
          <a:ln w="9525">
            <a:noFill/>
            <a:miter lim="800000"/>
            <a:headEnd/>
            <a:tailEnd/>
          </a:ln>
        </p:spPr>
        <p:txBody>
          <a:bodyPr>
            <a:spAutoFit/>
          </a:bodyPr>
          <a:lstStyle/>
          <a:p>
            <a:r>
              <a:rPr lang="zh-TW" altLang="en-US" sz="7200">
                <a:solidFill>
                  <a:srgbClr val="DF5327"/>
                </a:solidFill>
                <a:latin typeface="微軟正黑體 Light" charset="-120"/>
                <a:ea typeface="微軟正黑體 Light" charset="-120"/>
                <a:cs typeface="Malgun Gothic Semilight"/>
              </a:rPr>
              <a:t>８個簡報標題公式</a:t>
            </a:r>
          </a:p>
        </p:txBody>
      </p:sp>
      <p:sp>
        <p:nvSpPr>
          <p:cNvPr id="108546" name="矩形 6"/>
          <p:cNvSpPr>
            <a:spLocks noChangeArrowheads="1"/>
          </p:cNvSpPr>
          <p:nvPr/>
        </p:nvSpPr>
        <p:spPr bwMode="auto">
          <a:xfrm>
            <a:off x="0" y="922338"/>
            <a:ext cx="7262813" cy="461962"/>
          </a:xfrm>
          <a:prstGeom prst="rect">
            <a:avLst/>
          </a:prstGeom>
          <a:noFill/>
          <a:ln w="9525">
            <a:noFill/>
            <a:miter lim="800000"/>
            <a:headEnd/>
            <a:tailEnd/>
          </a:ln>
        </p:spPr>
        <p:txBody>
          <a:bodyPr wrap="none">
            <a:spAutoFit/>
          </a:bodyPr>
          <a:lstStyle/>
          <a:p>
            <a:r>
              <a:rPr lang="zh-TW" altLang="en-US" sz="2400">
                <a:solidFill>
                  <a:srgbClr val="DF5327"/>
                </a:solidFill>
                <a:latin typeface="微軟正黑體 Light" charset="-120"/>
                <a:ea typeface="微軟正黑體 Light" charset="-120"/>
              </a:rPr>
              <a:t>好的標題不僅陳述事實，更能讓觀眾快速進入狀況！</a:t>
            </a:r>
          </a:p>
        </p:txBody>
      </p:sp>
      <p:grpSp>
        <p:nvGrpSpPr>
          <p:cNvPr id="3" name="群組 2"/>
          <p:cNvGrpSpPr>
            <a:grpSpLocks/>
          </p:cNvGrpSpPr>
          <p:nvPr/>
        </p:nvGrpSpPr>
        <p:grpSpPr bwMode="auto">
          <a:xfrm>
            <a:off x="1187450" y="1484313"/>
            <a:ext cx="7705725" cy="1344612"/>
            <a:chOff x="1187530" y="1484880"/>
            <a:chExt cx="7704920" cy="1344137"/>
          </a:xfrm>
        </p:grpSpPr>
        <p:sp>
          <p:nvSpPr>
            <p:cNvPr id="9" name="甜甜圈 8"/>
            <p:cNvSpPr/>
            <p:nvPr/>
          </p:nvSpPr>
          <p:spPr>
            <a:xfrm>
              <a:off x="1187530" y="1484880"/>
              <a:ext cx="1079387" cy="1080705"/>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1</a:t>
              </a:r>
              <a:endParaRPr lang="zh-TW" altLang="en-US" sz="4400" b="1" dirty="0">
                <a:solidFill>
                  <a:srgbClr val="E88700"/>
                </a:solidFill>
              </a:endParaRPr>
            </a:p>
          </p:txBody>
        </p:sp>
        <p:cxnSp>
          <p:nvCxnSpPr>
            <p:cNvPr id="10" name="直線接點 9"/>
            <p:cNvCxnSpPr>
              <a:stCxn id="9" idx="4"/>
              <a:endCxn id="13" idx="0"/>
            </p:cNvCxnSpPr>
            <p:nvPr/>
          </p:nvCxnSpPr>
          <p:spPr>
            <a:xfrm>
              <a:off x="1727224" y="2565585"/>
              <a:ext cx="0" cy="263432"/>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11" name="矩形 10"/>
            <p:cNvSpPr/>
            <p:nvPr/>
          </p:nvSpPr>
          <p:spPr>
            <a:xfrm>
              <a:off x="2555812" y="1727681"/>
              <a:ext cx="2231792" cy="585581"/>
            </a:xfrm>
            <a:prstGeom prst="rect">
              <a:avLst/>
            </a:prstGeom>
          </p:spPr>
          <p:txBody>
            <a:bodyPr>
              <a:spAutoFit/>
            </a:bodyPr>
            <a:lstStyle/>
            <a:p>
              <a:pPr>
                <a:defRPr/>
              </a:pPr>
              <a:r>
                <a:rPr lang="en-US" altLang="zh-TW" sz="3200" b="1" dirty="0">
                  <a:solidFill>
                    <a:srgbClr val="E88700"/>
                  </a:solidFill>
                  <a:latin typeface="+mj-ea"/>
                  <a:ea typeface="+mj-ea"/>
                </a:rPr>
                <a:t>How to</a:t>
              </a:r>
              <a:endParaRPr lang="zh-TW" altLang="en-US" sz="3200" b="1" dirty="0">
                <a:solidFill>
                  <a:srgbClr val="E88700"/>
                </a:solidFill>
                <a:latin typeface="+mj-ea"/>
                <a:ea typeface="+mj-ea"/>
              </a:endParaRPr>
            </a:p>
          </p:txBody>
        </p:sp>
        <p:sp>
          <p:nvSpPr>
            <p:cNvPr id="108566" name="矩形 29"/>
            <p:cNvSpPr>
              <a:spLocks noChangeArrowheads="1"/>
            </p:cNvSpPr>
            <p:nvPr/>
          </p:nvSpPr>
          <p:spPr bwMode="auto">
            <a:xfrm>
              <a:off x="4932050" y="1605195"/>
              <a:ext cx="3960400" cy="830997"/>
            </a:xfrm>
            <a:prstGeom prst="rect">
              <a:avLst/>
            </a:prstGeom>
            <a:noFill/>
            <a:ln w="9525">
              <a:noFill/>
              <a:miter lim="800000"/>
              <a:headEnd/>
              <a:tailEnd/>
            </a:ln>
          </p:spPr>
          <p:txBody>
            <a:bodyPr wrap="none">
              <a:spAutoFit/>
            </a:bodyPr>
            <a:lstStyle/>
            <a:p>
              <a:r>
                <a:rPr lang="zh-TW" altLang="en-US" sz="2400">
                  <a:latin typeface="微軟正黑體 Light" charset="-120"/>
                  <a:ea typeface="微軟正黑體 Light" charset="-120"/>
                </a:rPr>
                <a:t>如何找出新的市場乳酪？</a:t>
              </a:r>
              <a:endParaRPr lang="en-US" altLang="zh-TW" sz="2400">
                <a:latin typeface="微軟正黑體 Light" charset="-120"/>
                <a:ea typeface="微軟正黑體 Light" charset="-120"/>
              </a:endParaRPr>
            </a:p>
            <a:p>
              <a:r>
                <a:rPr lang="zh-TW" altLang="en-US" sz="2400">
                  <a:latin typeface="微軟正黑體 Light" charset="-120"/>
                  <a:ea typeface="微軟正黑體 Light" charset="-120"/>
                </a:rPr>
                <a:t>如何縮短達成目標的時間？</a:t>
              </a:r>
            </a:p>
          </p:txBody>
        </p:sp>
      </p:grpSp>
      <p:grpSp>
        <p:nvGrpSpPr>
          <p:cNvPr id="4" name="群組 3"/>
          <p:cNvGrpSpPr>
            <a:grpSpLocks/>
          </p:cNvGrpSpPr>
          <p:nvPr/>
        </p:nvGrpSpPr>
        <p:grpSpPr bwMode="auto">
          <a:xfrm>
            <a:off x="1187450" y="2828925"/>
            <a:ext cx="7931150" cy="1344613"/>
            <a:chOff x="1187530" y="2829017"/>
            <a:chExt cx="7930281" cy="1344137"/>
          </a:xfrm>
        </p:grpSpPr>
        <p:sp>
          <p:nvSpPr>
            <p:cNvPr id="13" name="甜甜圈 12"/>
            <p:cNvSpPr/>
            <p:nvPr/>
          </p:nvSpPr>
          <p:spPr>
            <a:xfrm>
              <a:off x="1187530" y="2829017"/>
              <a:ext cx="1079382" cy="1080705"/>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2</a:t>
              </a:r>
              <a:endParaRPr lang="zh-TW" altLang="en-US" sz="4400" b="1" dirty="0">
                <a:solidFill>
                  <a:srgbClr val="E88700"/>
                </a:solidFill>
              </a:endParaRPr>
            </a:p>
          </p:txBody>
        </p:sp>
        <p:cxnSp>
          <p:nvCxnSpPr>
            <p:cNvPr id="14" name="直線接點 13"/>
            <p:cNvCxnSpPr>
              <a:stCxn id="13" idx="4"/>
              <a:endCxn id="17" idx="0"/>
            </p:cNvCxnSpPr>
            <p:nvPr/>
          </p:nvCxnSpPr>
          <p:spPr>
            <a:xfrm>
              <a:off x="1727221" y="3909722"/>
              <a:ext cx="0" cy="263432"/>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6" name="矩形 25"/>
            <p:cNvSpPr/>
            <p:nvPr/>
          </p:nvSpPr>
          <p:spPr>
            <a:xfrm>
              <a:off x="2555805" y="3076579"/>
              <a:ext cx="2447657" cy="585581"/>
            </a:xfrm>
            <a:prstGeom prst="rect">
              <a:avLst/>
            </a:prstGeom>
          </p:spPr>
          <p:txBody>
            <a:bodyPr>
              <a:spAutoFit/>
            </a:bodyPr>
            <a:lstStyle/>
            <a:p>
              <a:pPr>
                <a:defRPr/>
              </a:pPr>
              <a:r>
                <a:rPr lang="en-US" altLang="zh-TW" sz="3200" b="1" dirty="0">
                  <a:solidFill>
                    <a:srgbClr val="E88700"/>
                  </a:solidFill>
                  <a:latin typeface="+mj-ea"/>
                  <a:ea typeface="+mj-ea"/>
                </a:rPr>
                <a:t>How to </a:t>
              </a:r>
              <a:r>
                <a:rPr lang="en-US" altLang="zh-TW" sz="3200" dirty="0">
                  <a:solidFill>
                    <a:srgbClr val="E88700"/>
                  </a:solidFill>
                  <a:latin typeface="+mj-ea"/>
                  <a:ea typeface="+mj-ea"/>
                </a:rPr>
                <a:t>x</a:t>
              </a:r>
              <a:r>
                <a:rPr lang="en-US" altLang="zh-TW" sz="3200" b="1" dirty="0">
                  <a:solidFill>
                    <a:srgbClr val="E88700"/>
                  </a:solidFill>
                  <a:latin typeface="+mj-ea"/>
                  <a:ea typeface="+mj-ea"/>
                </a:rPr>
                <a:t> 2</a:t>
              </a:r>
              <a:endParaRPr lang="zh-TW" altLang="en-US" sz="3200" b="1" dirty="0">
                <a:solidFill>
                  <a:srgbClr val="E88700"/>
                </a:solidFill>
                <a:latin typeface="+mj-ea"/>
                <a:ea typeface="+mj-ea"/>
              </a:endParaRPr>
            </a:p>
          </p:txBody>
        </p:sp>
        <p:sp>
          <p:nvSpPr>
            <p:cNvPr id="108562" name="矩形 32"/>
            <p:cNvSpPr>
              <a:spLocks noChangeArrowheads="1"/>
            </p:cNvSpPr>
            <p:nvPr/>
          </p:nvSpPr>
          <p:spPr bwMode="auto">
            <a:xfrm>
              <a:off x="4932050" y="2953517"/>
              <a:ext cx="4185761" cy="830997"/>
            </a:xfrm>
            <a:prstGeom prst="rect">
              <a:avLst/>
            </a:prstGeom>
            <a:noFill/>
            <a:ln w="9525">
              <a:noFill/>
              <a:miter lim="800000"/>
              <a:headEnd/>
              <a:tailEnd/>
            </a:ln>
          </p:spPr>
          <p:txBody>
            <a:bodyPr wrap="none">
              <a:spAutoFit/>
            </a:bodyPr>
            <a:lstStyle/>
            <a:p>
              <a:r>
                <a:rPr lang="zh-TW" altLang="en-US" sz="2400">
                  <a:latin typeface="微軟正黑體 Light" charset="-120"/>
                  <a:ea typeface="微軟正黑體 Light" charset="-120"/>
                </a:rPr>
                <a:t>如何創造商機並進行複製？</a:t>
              </a:r>
              <a:endParaRPr lang="en-US" altLang="zh-TW" sz="2400">
                <a:latin typeface="微軟正黑體 Light" charset="-120"/>
                <a:ea typeface="微軟正黑體 Light" charset="-120"/>
              </a:endParaRPr>
            </a:p>
            <a:p>
              <a:r>
                <a:rPr lang="zh-TW" altLang="en-US" sz="2400">
                  <a:latin typeface="微軟正黑體 Light" charset="-120"/>
                  <a:ea typeface="微軟正黑體 Light" charset="-120"/>
                </a:rPr>
                <a:t>如何提高市佔並讓顧客滿意？</a:t>
              </a:r>
            </a:p>
          </p:txBody>
        </p:sp>
      </p:grpSp>
      <p:grpSp>
        <p:nvGrpSpPr>
          <p:cNvPr id="5" name="群組 4"/>
          <p:cNvGrpSpPr>
            <a:grpSpLocks/>
          </p:cNvGrpSpPr>
          <p:nvPr/>
        </p:nvGrpSpPr>
        <p:grpSpPr bwMode="auto">
          <a:xfrm>
            <a:off x="1187450" y="4173538"/>
            <a:ext cx="6699250" cy="1343025"/>
            <a:chOff x="1187530" y="4173154"/>
            <a:chExt cx="6699175" cy="1344136"/>
          </a:xfrm>
        </p:grpSpPr>
        <p:sp>
          <p:nvSpPr>
            <p:cNvPr id="17" name="甜甜圈 16"/>
            <p:cNvSpPr/>
            <p:nvPr/>
          </p:nvSpPr>
          <p:spPr>
            <a:xfrm>
              <a:off x="1187530" y="4173154"/>
              <a:ext cx="1079488" cy="1080393"/>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3</a:t>
              </a:r>
              <a:endParaRPr lang="zh-TW" altLang="en-US" sz="4400" b="1" dirty="0">
                <a:solidFill>
                  <a:srgbClr val="E88700"/>
                </a:solidFill>
              </a:endParaRPr>
            </a:p>
          </p:txBody>
        </p:sp>
        <p:cxnSp>
          <p:nvCxnSpPr>
            <p:cNvPr id="18" name="直線接點 17"/>
            <p:cNvCxnSpPr>
              <a:stCxn id="17" idx="4"/>
              <a:endCxn id="21" idx="0"/>
            </p:cNvCxnSpPr>
            <p:nvPr/>
          </p:nvCxnSpPr>
          <p:spPr>
            <a:xfrm>
              <a:off x="1727274" y="5253547"/>
              <a:ext cx="0" cy="263743"/>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31" name="矩形 30"/>
            <p:cNvSpPr/>
            <p:nvPr/>
          </p:nvSpPr>
          <p:spPr>
            <a:xfrm>
              <a:off x="2555940" y="4421009"/>
              <a:ext cx="2447898" cy="584683"/>
            </a:xfrm>
            <a:prstGeom prst="rect">
              <a:avLst/>
            </a:prstGeom>
          </p:spPr>
          <p:txBody>
            <a:bodyPr>
              <a:spAutoFit/>
            </a:bodyPr>
            <a:lstStyle/>
            <a:p>
              <a:pPr>
                <a:defRPr/>
              </a:pPr>
              <a:r>
                <a:rPr lang="zh-TW" altLang="en-US" sz="3200" b="1" dirty="0">
                  <a:solidFill>
                    <a:srgbClr val="E88700"/>
                  </a:solidFill>
                  <a:latin typeface="+mj-ea"/>
                  <a:ea typeface="+mj-ea"/>
                </a:rPr>
                <a:t>重點數字</a:t>
              </a:r>
            </a:p>
          </p:txBody>
        </p:sp>
        <p:sp>
          <p:nvSpPr>
            <p:cNvPr id="108558" name="矩形 33"/>
            <p:cNvSpPr>
              <a:spLocks noChangeArrowheads="1"/>
            </p:cNvSpPr>
            <p:nvPr/>
          </p:nvSpPr>
          <p:spPr bwMode="auto">
            <a:xfrm>
              <a:off x="4932050" y="4301839"/>
              <a:ext cx="2954655" cy="830997"/>
            </a:xfrm>
            <a:prstGeom prst="rect">
              <a:avLst/>
            </a:prstGeom>
            <a:noFill/>
            <a:ln w="9525">
              <a:noFill/>
              <a:miter lim="800000"/>
              <a:headEnd/>
              <a:tailEnd/>
            </a:ln>
          </p:spPr>
          <p:txBody>
            <a:bodyPr wrap="none">
              <a:spAutoFit/>
            </a:bodyPr>
            <a:lstStyle/>
            <a:p>
              <a:r>
                <a:rPr lang="zh-TW" altLang="en-US" sz="2400">
                  <a:latin typeface="微軟正黑體 Light" charset="-120"/>
                  <a:ea typeface="微軟正黑體 Light" charset="-120"/>
                </a:rPr>
                <a:t>３大策略迎向未來</a:t>
              </a:r>
              <a:endParaRPr lang="en-US" altLang="zh-TW" sz="2400">
                <a:latin typeface="微軟正黑體 Light" charset="-120"/>
                <a:ea typeface="微軟正黑體 Light" charset="-120"/>
              </a:endParaRPr>
            </a:p>
            <a:p>
              <a:r>
                <a:rPr lang="zh-TW" altLang="en-US" sz="2400">
                  <a:latin typeface="微軟正黑體 Light" charset="-120"/>
                  <a:ea typeface="微軟正黑體 Light" charset="-120"/>
                </a:rPr>
                <a:t>攻掠市場的５大步驟</a:t>
              </a:r>
            </a:p>
          </p:txBody>
        </p:sp>
      </p:grpSp>
      <p:grpSp>
        <p:nvGrpSpPr>
          <p:cNvPr id="6" name="群組 5"/>
          <p:cNvGrpSpPr>
            <a:grpSpLocks/>
          </p:cNvGrpSpPr>
          <p:nvPr/>
        </p:nvGrpSpPr>
        <p:grpSpPr bwMode="auto">
          <a:xfrm>
            <a:off x="1187450" y="5516563"/>
            <a:ext cx="8004175" cy="1341437"/>
            <a:chOff x="1187530" y="5517290"/>
            <a:chExt cx="8004019" cy="1340710"/>
          </a:xfrm>
        </p:grpSpPr>
        <p:sp>
          <p:nvSpPr>
            <p:cNvPr id="21" name="甜甜圈 20"/>
            <p:cNvSpPr/>
            <p:nvPr/>
          </p:nvSpPr>
          <p:spPr>
            <a:xfrm>
              <a:off x="1187530" y="5517290"/>
              <a:ext cx="1079479" cy="1080501"/>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4</a:t>
              </a:r>
              <a:endParaRPr lang="zh-TW" altLang="en-US" sz="4400" b="1" dirty="0">
                <a:solidFill>
                  <a:srgbClr val="E88700"/>
                </a:solidFill>
              </a:endParaRPr>
            </a:p>
          </p:txBody>
        </p:sp>
        <p:cxnSp>
          <p:nvCxnSpPr>
            <p:cNvPr id="22" name="直線接點 21"/>
            <p:cNvCxnSpPr>
              <a:stCxn id="21" idx="4"/>
            </p:cNvCxnSpPr>
            <p:nvPr/>
          </p:nvCxnSpPr>
          <p:spPr>
            <a:xfrm>
              <a:off x="1727269" y="6597791"/>
              <a:ext cx="0" cy="260209"/>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32" name="矩形 31"/>
            <p:cNvSpPr/>
            <p:nvPr/>
          </p:nvSpPr>
          <p:spPr>
            <a:xfrm>
              <a:off x="2555928" y="5769565"/>
              <a:ext cx="2447877" cy="585471"/>
            </a:xfrm>
            <a:prstGeom prst="rect">
              <a:avLst/>
            </a:prstGeom>
          </p:spPr>
          <p:txBody>
            <a:bodyPr>
              <a:spAutoFit/>
            </a:bodyPr>
            <a:lstStyle/>
            <a:p>
              <a:pPr>
                <a:defRPr/>
              </a:pPr>
              <a:r>
                <a:rPr lang="zh-TW" altLang="en-US" sz="3200" b="1" dirty="0">
                  <a:solidFill>
                    <a:srgbClr val="E88700"/>
                  </a:solidFill>
                  <a:latin typeface="+mj-ea"/>
                  <a:ea typeface="+mj-ea"/>
                </a:rPr>
                <a:t>疑問句？</a:t>
              </a:r>
            </a:p>
          </p:txBody>
        </p:sp>
        <p:sp>
          <p:nvSpPr>
            <p:cNvPr id="108554" name="矩形 34"/>
            <p:cNvSpPr>
              <a:spLocks noChangeArrowheads="1"/>
            </p:cNvSpPr>
            <p:nvPr/>
          </p:nvSpPr>
          <p:spPr bwMode="auto">
            <a:xfrm>
              <a:off x="4932050" y="5641791"/>
              <a:ext cx="4259499" cy="830997"/>
            </a:xfrm>
            <a:prstGeom prst="rect">
              <a:avLst/>
            </a:prstGeom>
            <a:noFill/>
            <a:ln w="9525">
              <a:noFill/>
              <a:miter lim="800000"/>
              <a:headEnd/>
              <a:tailEnd/>
            </a:ln>
          </p:spPr>
          <p:txBody>
            <a:bodyPr wrap="none">
              <a:spAutoFit/>
            </a:bodyPr>
            <a:lstStyle/>
            <a:p>
              <a:r>
                <a:rPr lang="en-US" altLang="zh-TW" sz="2400">
                  <a:latin typeface="微軟正黑體 Light" charset="-120"/>
                  <a:ea typeface="微軟正黑體 Light" charset="-120"/>
                </a:rPr>
                <a:t>10</a:t>
              </a:r>
              <a:r>
                <a:rPr lang="zh-TW" altLang="en-US" sz="2400">
                  <a:latin typeface="微軟正黑體 Light" charset="-120"/>
                  <a:ea typeface="微軟正黑體 Light" charset="-120"/>
                </a:rPr>
                <a:t> 年後市場結構將如何轉變？</a:t>
              </a:r>
              <a:endParaRPr lang="en-US" altLang="zh-TW" sz="2400">
                <a:latin typeface="微軟正黑體 Light" charset="-120"/>
                <a:ea typeface="微軟正黑體 Light" charset="-120"/>
              </a:endParaRPr>
            </a:p>
            <a:p>
              <a:r>
                <a:rPr lang="zh-TW" altLang="en-US" sz="2400">
                  <a:latin typeface="微軟正黑體 Light" charset="-120"/>
                  <a:ea typeface="微軟正黑體 Light" charset="-120"/>
                </a:rPr>
                <a:t>紫牛策略真的奏效？</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3" name="群組 6"/>
          <p:cNvGrpSpPr>
            <a:grpSpLocks/>
          </p:cNvGrpSpPr>
          <p:nvPr/>
        </p:nvGrpSpPr>
        <p:grpSpPr bwMode="auto">
          <a:xfrm>
            <a:off x="1187450" y="0"/>
            <a:ext cx="7705725" cy="1612900"/>
            <a:chOff x="1187530" y="0"/>
            <a:chExt cx="7704920" cy="1612149"/>
          </a:xfrm>
        </p:grpSpPr>
        <p:sp>
          <p:nvSpPr>
            <p:cNvPr id="18" name="甜甜圈 17"/>
            <p:cNvSpPr/>
            <p:nvPr/>
          </p:nvSpPr>
          <p:spPr>
            <a:xfrm>
              <a:off x="1187530" y="268163"/>
              <a:ext cx="1079387" cy="1080584"/>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5</a:t>
              </a:r>
              <a:endParaRPr lang="zh-TW" altLang="en-US" sz="4400" b="1" dirty="0">
                <a:solidFill>
                  <a:srgbClr val="E88700"/>
                </a:solidFill>
              </a:endParaRPr>
            </a:p>
          </p:txBody>
        </p:sp>
        <p:cxnSp>
          <p:nvCxnSpPr>
            <p:cNvPr id="33" name="直線接點 32"/>
            <p:cNvCxnSpPr>
              <a:endCxn id="18" idx="0"/>
            </p:cNvCxnSpPr>
            <p:nvPr/>
          </p:nvCxnSpPr>
          <p:spPr>
            <a:xfrm>
              <a:off x="1727224" y="0"/>
              <a:ext cx="0" cy="268163"/>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5" name="矩形 24"/>
            <p:cNvSpPr/>
            <p:nvPr/>
          </p:nvSpPr>
          <p:spPr>
            <a:xfrm>
              <a:off x="2555812" y="518871"/>
              <a:ext cx="2231792" cy="585514"/>
            </a:xfrm>
            <a:prstGeom prst="rect">
              <a:avLst/>
            </a:prstGeom>
          </p:spPr>
          <p:txBody>
            <a:bodyPr>
              <a:spAutoFit/>
            </a:bodyPr>
            <a:lstStyle/>
            <a:p>
              <a:pPr>
                <a:defRPr/>
              </a:pPr>
              <a:r>
                <a:rPr lang="zh-TW" altLang="en-US" sz="3200" b="1" dirty="0">
                  <a:solidFill>
                    <a:srgbClr val="E88700"/>
                  </a:solidFill>
                  <a:latin typeface="+mj-ea"/>
                  <a:ea typeface="+mj-ea"/>
                </a:rPr>
                <a:t>直指利益</a:t>
              </a:r>
            </a:p>
          </p:txBody>
        </p:sp>
        <p:sp>
          <p:nvSpPr>
            <p:cNvPr id="110612" name="矩形 26"/>
            <p:cNvSpPr>
              <a:spLocks noChangeArrowheads="1"/>
            </p:cNvSpPr>
            <p:nvPr/>
          </p:nvSpPr>
          <p:spPr bwMode="auto">
            <a:xfrm>
              <a:off x="4932050" y="389310"/>
              <a:ext cx="3960400" cy="830997"/>
            </a:xfrm>
            <a:prstGeom prst="rect">
              <a:avLst/>
            </a:prstGeom>
            <a:noFill/>
            <a:ln w="9525">
              <a:noFill/>
              <a:miter lim="800000"/>
              <a:headEnd/>
              <a:tailEnd/>
            </a:ln>
          </p:spPr>
          <p:txBody>
            <a:bodyPr>
              <a:spAutoFit/>
            </a:bodyPr>
            <a:lstStyle/>
            <a:p>
              <a:r>
                <a:rPr lang="zh-TW" altLang="en-US" sz="2400">
                  <a:latin typeface="微軟正黑體 Light" charset="-120"/>
                  <a:ea typeface="微軟正黑體 Light" charset="-120"/>
                </a:rPr>
                <a:t>每年 </a:t>
              </a:r>
              <a:r>
                <a:rPr lang="en-US" altLang="zh-TW" sz="2400">
                  <a:latin typeface="微軟正黑體 Light" charset="-120"/>
                  <a:ea typeface="微軟正黑體 Light" charset="-120"/>
                </a:rPr>
                <a:t>15%</a:t>
              </a:r>
              <a:r>
                <a:rPr lang="zh-TW" altLang="en-US" sz="2400">
                  <a:latin typeface="微軟正黑體 Light" charset="-120"/>
                  <a:ea typeface="微軟正黑體 Light" charset="-120"/>
                </a:rPr>
                <a:t> 的投資報酬率</a:t>
              </a:r>
              <a:endParaRPr lang="en-US" altLang="zh-TW" sz="2400">
                <a:latin typeface="微軟正黑體 Light" charset="-120"/>
                <a:ea typeface="微軟正黑體 Light" charset="-120"/>
              </a:endParaRPr>
            </a:p>
            <a:p>
              <a:r>
                <a:rPr lang="en-US" altLang="zh-TW" sz="2400">
                  <a:latin typeface="微軟正黑體 Light" charset="-120"/>
                  <a:ea typeface="微軟正黑體 Light" charset="-120"/>
                </a:rPr>
                <a:t>2008</a:t>
              </a:r>
              <a:r>
                <a:rPr lang="zh-TW" altLang="en-US" sz="2400">
                  <a:latin typeface="微軟正黑體 Light" charset="-120"/>
                  <a:ea typeface="微軟正黑體 Light" charset="-120"/>
                </a:rPr>
                <a:t> 年業績成長 </a:t>
              </a:r>
              <a:r>
                <a:rPr lang="en-US" altLang="zh-TW" sz="2400">
                  <a:latin typeface="微軟正黑體 Light" charset="-120"/>
                  <a:ea typeface="微軟正黑體 Light" charset="-120"/>
                </a:rPr>
                <a:t>33%</a:t>
              </a:r>
            </a:p>
          </p:txBody>
        </p:sp>
        <p:cxnSp>
          <p:nvCxnSpPr>
            <p:cNvPr id="19" name="直線接點 18"/>
            <p:cNvCxnSpPr>
              <a:stCxn id="18" idx="4"/>
              <a:endCxn id="28" idx="0"/>
            </p:cNvCxnSpPr>
            <p:nvPr/>
          </p:nvCxnSpPr>
          <p:spPr>
            <a:xfrm>
              <a:off x="1727224" y="1348747"/>
              <a:ext cx="0" cy="263402"/>
            </a:xfrm>
            <a:prstGeom prst="line">
              <a:avLst/>
            </a:prstGeom>
            <a:ln w="76200"/>
          </p:spPr>
          <p:style>
            <a:lnRef idx="3">
              <a:schemeClr val="accent3"/>
            </a:lnRef>
            <a:fillRef idx="0">
              <a:schemeClr val="accent3"/>
            </a:fillRef>
            <a:effectRef idx="2">
              <a:schemeClr val="accent3"/>
            </a:effectRef>
            <a:fontRef idx="minor">
              <a:schemeClr val="tx1"/>
            </a:fontRef>
          </p:style>
        </p:cxnSp>
      </p:grpSp>
      <p:grpSp>
        <p:nvGrpSpPr>
          <p:cNvPr id="8" name="群組 7"/>
          <p:cNvGrpSpPr>
            <a:grpSpLocks/>
          </p:cNvGrpSpPr>
          <p:nvPr/>
        </p:nvGrpSpPr>
        <p:grpSpPr bwMode="auto">
          <a:xfrm>
            <a:off x="1187450" y="1612900"/>
            <a:ext cx="7812088" cy="1343025"/>
            <a:chOff x="1187530" y="1612149"/>
            <a:chExt cx="7812300" cy="1344137"/>
          </a:xfrm>
        </p:grpSpPr>
        <p:sp>
          <p:nvSpPr>
            <p:cNvPr id="28" name="甜甜圈 27"/>
            <p:cNvSpPr/>
            <p:nvPr/>
          </p:nvSpPr>
          <p:spPr>
            <a:xfrm>
              <a:off x="1187530" y="1612149"/>
              <a:ext cx="1079529" cy="1080394"/>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6</a:t>
              </a:r>
              <a:endParaRPr lang="zh-TW" altLang="en-US" sz="4400" b="1" dirty="0">
                <a:solidFill>
                  <a:srgbClr val="E88700"/>
                </a:solidFill>
              </a:endParaRPr>
            </a:p>
          </p:txBody>
        </p:sp>
        <p:sp>
          <p:nvSpPr>
            <p:cNvPr id="26" name="矩形 25"/>
            <p:cNvSpPr/>
            <p:nvPr/>
          </p:nvSpPr>
          <p:spPr>
            <a:xfrm>
              <a:off x="2555992" y="1860004"/>
              <a:ext cx="2447991" cy="584684"/>
            </a:xfrm>
            <a:prstGeom prst="rect">
              <a:avLst/>
            </a:prstGeom>
          </p:spPr>
          <p:txBody>
            <a:bodyPr>
              <a:spAutoFit/>
            </a:bodyPr>
            <a:lstStyle/>
            <a:p>
              <a:pPr>
                <a:defRPr/>
              </a:pPr>
              <a:r>
                <a:rPr lang="zh-TW" altLang="en-US" sz="3200" b="1" dirty="0">
                  <a:solidFill>
                    <a:srgbClr val="E88700"/>
                  </a:solidFill>
                  <a:latin typeface="+mj-ea"/>
                  <a:ea typeface="+mj-ea"/>
                </a:rPr>
                <a:t>設計誘餌</a:t>
              </a:r>
            </a:p>
          </p:txBody>
        </p:sp>
        <p:sp>
          <p:nvSpPr>
            <p:cNvPr id="110607" name="矩形 36"/>
            <p:cNvSpPr>
              <a:spLocks noChangeArrowheads="1"/>
            </p:cNvSpPr>
            <p:nvPr/>
          </p:nvSpPr>
          <p:spPr bwMode="auto">
            <a:xfrm>
              <a:off x="4932050" y="1736649"/>
              <a:ext cx="4067780" cy="830997"/>
            </a:xfrm>
            <a:prstGeom prst="rect">
              <a:avLst/>
            </a:prstGeom>
            <a:noFill/>
            <a:ln w="9525">
              <a:noFill/>
              <a:miter lim="800000"/>
              <a:headEnd/>
              <a:tailEnd/>
            </a:ln>
          </p:spPr>
          <p:txBody>
            <a:bodyPr>
              <a:spAutoFit/>
            </a:bodyPr>
            <a:lstStyle/>
            <a:p>
              <a:r>
                <a:rPr lang="zh-TW" altLang="en-US" sz="2400">
                  <a:latin typeface="微軟正黑體 Light" charset="-120"/>
                  <a:ea typeface="微軟正黑體 Light" charset="-120"/>
                </a:rPr>
                <a:t>紅海市場中的逃生術</a:t>
              </a:r>
              <a:endParaRPr lang="en-US" altLang="zh-TW" sz="2400">
                <a:latin typeface="微軟正黑體 Light" charset="-120"/>
                <a:ea typeface="微軟正黑體 Light" charset="-120"/>
              </a:endParaRPr>
            </a:p>
            <a:p>
              <a:r>
                <a:rPr lang="en-US" altLang="zh-TW" sz="2400">
                  <a:latin typeface="微軟正黑體 Light" charset="-120"/>
                  <a:ea typeface="微軟正黑體 Light" charset="-120"/>
                </a:rPr>
                <a:t>M.A.R.K.E.T.I.N.G</a:t>
              </a:r>
              <a:r>
                <a:rPr lang="zh-TW" altLang="en-US" sz="2400">
                  <a:latin typeface="微軟正黑體 Light" charset="-120"/>
                  <a:ea typeface="微軟正黑體 Light" charset="-120"/>
                </a:rPr>
                <a:t> 行銷法則</a:t>
              </a:r>
            </a:p>
          </p:txBody>
        </p:sp>
        <p:cxnSp>
          <p:nvCxnSpPr>
            <p:cNvPr id="29" name="直線接點 28"/>
            <p:cNvCxnSpPr>
              <a:stCxn id="28" idx="4"/>
              <a:endCxn id="30" idx="0"/>
            </p:cNvCxnSpPr>
            <p:nvPr/>
          </p:nvCxnSpPr>
          <p:spPr>
            <a:xfrm>
              <a:off x="1727295" y="2692543"/>
              <a:ext cx="0" cy="263743"/>
            </a:xfrm>
            <a:prstGeom prst="line">
              <a:avLst/>
            </a:prstGeom>
            <a:ln w="76200"/>
          </p:spPr>
          <p:style>
            <a:lnRef idx="3">
              <a:schemeClr val="accent3"/>
            </a:lnRef>
            <a:fillRef idx="0">
              <a:schemeClr val="accent3"/>
            </a:fillRef>
            <a:effectRef idx="2">
              <a:schemeClr val="accent3"/>
            </a:effectRef>
            <a:fontRef idx="minor">
              <a:schemeClr val="tx1"/>
            </a:fontRef>
          </p:style>
        </p:cxnSp>
      </p:grpSp>
      <p:grpSp>
        <p:nvGrpSpPr>
          <p:cNvPr id="9" name="群組 8"/>
          <p:cNvGrpSpPr>
            <a:grpSpLocks/>
          </p:cNvGrpSpPr>
          <p:nvPr/>
        </p:nvGrpSpPr>
        <p:grpSpPr bwMode="auto">
          <a:xfrm>
            <a:off x="1187450" y="2955925"/>
            <a:ext cx="7632700" cy="1344613"/>
            <a:chOff x="1187530" y="2956286"/>
            <a:chExt cx="7633060" cy="1344136"/>
          </a:xfrm>
        </p:grpSpPr>
        <p:sp>
          <p:nvSpPr>
            <p:cNvPr id="30" name="甜甜圈 29"/>
            <p:cNvSpPr/>
            <p:nvPr/>
          </p:nvSpPr>
          <p:spPr>
            <a:xfrm>
              <a:off x="1187530" y="2956286"/>
              <a:ext cx="1079551" cy="1080704"/>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7</a:t>
              </a:r>
              <a:endParaRPr lang="zh-TW" altLang="en-US" sz="4400" b="1" dirty="0">
                <a:solidFill>
                  <a:srgbClr val="E88700"/>
                </a:solidFill>
              </a:endParaRPr>
            </a:p>
          </p:txBody>
        </p:sp>
        <p:sp>
          <p:nvSpPr>
            <p:cNvPr id="35" name="矩形 34"/>
            <p:cNvSpPr/>
            <p:nvPr/>
          </p:nvSpPr>
          <p:spPr>
            <a:xfrm>
              <a:off x="2556020" y="3203848"/>
              <a:ext cx="2448040" cy="585580"/>
            </a:xfrm>
            <a:prstGeom prst="rect">
              <a:avLst/>
            </a:prstGeom>
          </p:spPr>
          <p:txBody>
            <a:bodyPr>
              <a:spAutoFit/>
            </a:bodyPr>
            <a:lstStyle/>
            <a:p>
              <a:pPr>
                <a:defRPr/>
              </a:pPr>
              <a:r>
                <a:rPr lang="zh-TW" altLang="en-US" sz="3200" b="1" dirty="0">
                  <a:solidFill>
                    <a:srgbClr val="E88700"/>
                  </a:solidFill>
                  <a:latin typeface="+mj-ea"/>
                  <a:ea typeface="+mj-ea"/>
                </a:rPr>
                <a:t>秘密揭曉</a:t>
              </a:r>
            </a:p>
          </p:txBody>
        </p:sp>
        <p:sp>
          <p:nvSpPr>
            <p:cNvPr id="110603" name="矩形 37"/>
            <p:cNvSpPr>
              <a:spLocks noChangeArrowheads="1"/>
            </p:cNvSpPr>
            <p:nvPr/>
          </p:nvSpPr>
          <p:spPr bwMode="auto">
            <a:xfrm>
              <a:off x="4932050" y="3080786"/>
              <a:ext cx="3888540" cy="830997"/>
            </a:xfrm>
            <a:prstGeom prst="rect">
              <a:avLst/>
            </a:prstGeom>
            <a:noFill/>
            <a:ln w="9525">
              <a:noFill/>
              <a:miter lim="800000"/>
              <a:headEnd/>
              <a:tailEnd/>
            </a:ln>
          </p:spPr>
          <p:txBody>
            <a:bodyPr>
              <a:spAutoFit/>
            </a:bodyPr>
            <a:lstStyle/>
            <a:p>
              <a:r>
                <a:rPr lang="zh-TW" altLang="en-US" sz="2400">
                  <a:latin typeface="微軟正黑體 Light" charset="-120"/>
                  <a:ea typeface="微軟正黑體 Light" charset="-120"/>
                </a:rPr>
                <a:t>專家不知道的７個市場秘密</a:t>
              </a:r>
              <a:endParaRPr lang="en-US" altLang="zh-TW" sz="2400">
                <a:latin typeface="微軟正黑體 Light" charset="-120"/>
                <a:ea typeface="微軟正黑體 Light" charset="-120"/>
              </a:endParaRPr>
            </a:p>
            <a:p>
              <a:r>
                <a:rPr lang="zh-TW" altLang="en-US" sz="2400">
                  <a:latin typeface="微軟正黑體 Light" charset="-120"/>
                  <a:ea typeface="微軟正黑體 Light" charset="-120"/>
                </a:rPr>
                <a:t>全球整合性行銷的最新觀念</a:t>
              </a:r>
            </a:p>
          </p:txBody>
        </p:sp>
        <p:cxnSp>
          <p:nvCxnSpPr>
            <p:cNvPr id="31" name="直線接點 30"/>
            <p:cNvCxnSpPr>
              <a:stCxn id="30" idx="4"/>
              <a:endCxn id="32" idx="0"/>
            </p:cNvCxnSpPr>
            <p:nvPr/>
          </p:nvCxnSpPr>
          <p:spPr>
            <a:xfrm>
              <a:off x="1727305" y="4036990"/>
              <a:ext cx="0" cy="263432"/>
            </a:xfrm>
            <a:prstGeom prst="line">
              <a:avLst/>
            </a:prstGeom>
            <a:ln w="76200"/>
          </p:spPr>
          <p:style>
            <a:lnRef idx="3">
              <a:schemeClr val="accent3"/>
            </a:lnRef>
            <a:fillRef idx="0">
              <a:schemeClr val="accent3"/>
            </a:fillRef>
            <a:effectRef idx="2">
              <a:schemeClr val="accent3"/>
            </a:effectRef>
            <a:fontRef idx="minor">
              <a:schemeClr val="tx1"/>
            </a:fontRef>
          </p:style>
        </p:cxnSp>
      </p:grpSp>
      <p:grpSp>
        <p:nvGrpSpPr>
          <p:cNvPr id="10" name="群組 9"/>
          <p:cNvGrpSpPr>
            <a:grpSpLocks/>
          </p:cNvGrpSpPr>
          <p:nvPr/>
        </p:nvGrpSpPr>
        <p:grpSpPr bwMode="auto">
          <a:xfrm>
            <a:off x="1187450" y="4300538"/>
            <a:ext cx="7956550" cy="2065337"/>
            <a:chOff x="1187530" y="4300422"/>
            <a:chExt cx="7956470" cy="2065086"/>
          </a:xfrm>
        </p:grpSpPr>
        <p:sp>
          <p:nvSpPr>
            <p:cNvPr id="110597" name="矩形 33"/>
            <p:cNvSpPr>
              <a:spLocks noChangeArrowheads="1"/>
            </p:cNvSpPr>
            <p:nvPr/>
          </p:nvSpPr>
          <p:spPr bwMode="auto">
            <a:xfrm>
              <a:off x="1187530" y="5626844"/>
              <a:ext cx="6264870" cy="738664"/>
            </a:xfrm>
            <a:prstGeom prst="rect">
              <a:avLst/>
            </a:prstGeom>
            <a:noFill/>
            <a:ln w="9525">
              <a:noFill/>
              <a:miter lim="800000"/>
              <a:headEnd/>
              <a:tailEnd/>
            </a:ln>
          </p:spPr>
          <p:txBody>
            <a:bodyPr>
              <a:spAutoFit/>
            </a:bodyPr>
            <a:lstStyle/>
            <a:p>
              <a:pPr>
                <a:lnSpc>
                  <a:spcPct val="150000"/>
                </a:lnSpc>
              </a:pPr>
              <a:r>
                <a:rPr lang="zh-TW" altLang="en-US" sz="1400">
                  <a:latin typeface="微軟正黑體" pitchFamily="34" charset="-120"/>
                  <a:ea typeface="微軟正黑體" pitchFamily="34" charset="-120"/>
                </a:rPr>
                <a:t>本文取材自</a:t>
              </a:r>
              <a:r>
                <a:rPr lang="en-US" altLang="zh-TW" sz="1400">
                  <a:solidFill>
                    <a:srgbClr val="333333"/>
                  </a:solidFill>
                  <a:latin typeface="微軟正黑體" pitchFamily="34" charset="-120"/>
                  <a:ea typeface="微軟正黑體" pitchFamily="34" charset="-120"/>
                </a:rPr>
                <a:t>《</a:t>
              </a:r>
              <a:r>
                <a:rPr lang="en-US" altLang="zh-TW" sz="1400" b="1">
                  <a:solidFill>
                    <a:srgbClr val="E68600"/>
                  </a:solidFill>
                  <a:latin typeface="微軟正黑體" pitchFamily="34" charset="-120"/>
                  <a:ea typeface="微軟正黑體" pitchFamily="34" charset="-120"/>
                </a:rPr>
                <a:t>8</a:t>
              </a:r>
              <a:r>
                <a:rPr lang="zh-TW" altLang="en-US" sz="1400" b="1">
                  <a:solidFill>
                    <a:srgbClr val="E68600"/>
                  </a:solidFill>
                  <a:latin typeface="微軟正黑體" pitchFamily="34" charset="-120"/>
                  <a:ea typeface="微軟正黑體" pitchFamily="34" charset="-120"/>
                </a:rPr>
                <a:t>個</a:t>
              </a:r>
              <a:r>
                <a:rPr lang="en-US" altLang="zh-TW" sz="1400" b="1">
                  <a:solidFill>
                    <a:srgbClr val="E68600"/>
                  </a:solidFill>
                  <a:latin typeface="微軟正黑體" pitchFamily="34" charset="-120"/>
                  <a:ea typeface="微軟正黑體" pitchFamily="34" charset="-120"/>
                </a:rPr>
                <a:t>80</a:t>
              </a:r>
              <a:r>
                <a:rPr lang="zh-TW" altLang="en-US" sz="1400" b="1">
                  <a:solidFill>
                    <a:srgbClr val="E68600"/>
                  </a:solidFill>
                  <a:latin typeface="微軟正黑體" pitchFamily="34" charset="-120"/>
                  <a:ea typeface="微軟正黑體" pitchFamily="34" charset="-120"/>
                </a:rPr>
                <a:t>分的簡報標題公式</a:t>
              </a:r>
              <a:r>
                <a:rPr lang="en-US" altLang="zh-TW" sz="1400">
                  <a:solidFill>
                    <a:srgbClr val="333333"/>
                  </a:solidFill>
                  <a:latin typeface="微軟正黑體" pitchFamily="34" charset="-120"/>
                  <a:ea typeface="微軟正黑體" pitchFamily="34" charset="-120"/>
                </a:rPr>
                <a:t>》</a:t>
              </a:r>
              <a:r>
                <a:rPr lang="zh-TW" altLang="en-US" sz="1400">
                  <a:solidFill>
                    <a:srgbClr val="333333"/>
                  </a:solidFill>
                  <a:latin typeface="微軟正黑體" pitchFamily="34" charset="-120"/>
                  <a:ea typeface="微軟正黑體" pitchFamily="34" charset="-120"/>
                </a:rPr>
                <a:t>，</a:t>
              </a:r>
              <a:r>
                <a:rPr lang="zh-TW" altLang="en-US" sz="1400">
                  <a:latin typeface="微軟正黑體" pitchFamily="34" charset="-120"/>
                  <a:ea typeface="微軟正黑體" pitchFamily="34" charset="-120"/>
                </a:rPr>
                <a:t>簡報商業網，韓明文</a:t>
              </a:r>
              <a:endParaRPr lang="en-US" altLang="zh-TW" sz="1400">
                <a:latin typeface="微軟正黑體" pitchFamily="34" charset="-120"/>
                <a:ea typeface="微軟正黑體" pitchFamily="34" charset="-120"/>
              </a:endParaRPr>
            </a:p>
            <a:p>
              <a:pPr>
                <a:lnSpc>
                  <a:spcPct val="150000"/>
                </a:lnSpc>
              </a:pPr>
              <a:r>
                <a:rPr lang="en-US" altLang="zh-TW" sz="1400">
                  <a:latin typeface="微軟正黑體" pitchFamily="34" charset="-120"/>
                  <a:ea typeface="微軟正黑體" pitchFamily="34" charset="-120"/>
                </a:rPr>
                <a:t>http://www.pook.com.tw/presentationknowledge/knowledge46.html</a:t>
              </a:r>
            </a:p>
          </p:txBody>
        </p:sp>
        <p:sp>
          <p:nvSpPr>
            <p:cNvPr id="32" name="甜甜圈 31"/>
            <p:cNvSpPr/>
            <p:nvPr/>
          </p:nvSpPr>
          <p:spPr>
            <a:xfrm>
              <a:off x="1187530" y="4300422"/>
              <a:ext cx="1079489" cy="1079369"/>
            </a:xfrm>
            <a:prstGeom prst="donut">
              <a:avLst>
                <a:gd name="adj" fmla="val 9088"/>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4400" b="1" dirty="0">
                  <a:solidFill>
                    <a:srgbClr val="E88700"/>
                  </a:solidFill>
                </a:rPr>
                <a:t>8</a:t>
              </a:r>
              <a:endParaRPr lang="zh-TW" altLang="en-US" sz="4400" b="1" dirty="0">
                <a:solidFill>
                  <a:srgbClr val="E88700"/>
                </a:solidFill>
              </a:endParaRPr>
            </a:p>
          </p:txBody>
        </p:sp>
        <p:sp>
          <p:nvSpPr>
            <p:cNvPr id="36" name="矩形 35"/>
            <p:cNvSpPr/>
            <p:nvPr/>
          </p:nvSpPr>
          <p:spPr>
            <a:xfrm>
              <a:off x="2555941" y="4548042"/>
              <a:ext cx="2447900" cy="584129"/>
            </a:xfrm>
            <a:prstGeom prst="rect">
              <a:avLst/>
            </a:prstGeom>
          </p:spPr>
          <p:txBody>
            <a:bodyPr>
              <a:spAutoFit/>
            </a:bodyPr>
            <a:lstStyle/>
            <a:p>
              <a:pPr>
                <a:defRPr/>
              </a:pPr>
              <a:r>
                <a:rPr lang="zh-TW" altLang="en-US" sz="3200" b="1" dirty="0">
                  <a:solidFill>
                    <a:srgbClr val="E88700"/>
                  </a:solidFill>
                  <a:latin typeface="+mj-ea"/>
                  <a:ea typeface="+mj-ea"/>
                </a:rPr>
                <a:t>混合 </a:t>
              </a:r>
              <a:r>
                <a:rPr lang="en-US" altLang="zh-TW" sz="3200" b="1" dirty="0">
                  <a:solidFill>
                    <a:srgbClr val="E88700"/>
                  </a:solidFill>
                  <a:latin typeface="+mj-ea"/>
                  <a:ea typeface="+mj-ea"/>
                </a:rPr>
                <a:t>1-7</a:t>
              </a:r>
              <a:endParaRPr lang="zh-TW" altLang="en-US" sz="3200" b="1" dirty="0">
                <a:solidFill>
                  <a:srgbClr val="E88700"/>
                </a:solidFill>
                <a:latin typeface="+mj-ea"/>
                <a:ea typeface="+mj-ea"/>
              </a:endParaRPr>
            </a:p>
          </p:txBody>
        </p:sp>
        <p:sp>
          <p:nvSpPr>
            <p:cNvPr id="110600" name="矩形 38"/>
            <p:cNvSpPr>
              <a:spLocks noChangeArrowheads="1"/>
            </p:cNvSpPr>
            <p:nvPr/>
          </p:nvSpPr>
          <p:spPr bwMode="auto">
            <a:xfrm>
              <a:off x="4932050" y="4424983"/>
              <a:ext cx="4211950" cy="830997"/>
            </a:xfrm>
            <a:prstGeom prst="rect">
              <a:avLst/>
            </a:prstGeom>
            <a:noFill/>
            <a:ln w="9525">
              <a:noFill/>
              <a:miter lim="800000"/>
              <a:headEnd/>
              <a:tailEnd/>
            </a:ln>
          </p:spPr>
          <p:txBody>
            <a:bodyPr>
              <a:spAutoFit/>
            </a:bodyPr>
            <a:lstStyle/>
            <a:p>
              <a:r>
                <a:rPr lang="zh-TW" altLang="en-US" sz="2400">
                  <a:latin typeface="微軟正黑體 Light" charset="-120"/>
                  <a:ea typeface="微軟正黑體 Light" charset="-120"/>
                </a:rPr>
                <a:t>如何找出新市場的４大步驟？</a:t>
              </a:r>
              <a:endParaRPr lang="en-US" altLang="zh-TW" sz="2400">
                <a:latin typeface="微軟正黑體 Light" charset="-120"/>
                <a:ea typeface="微軟正黑體 Light" charset="-120"/>
              </a:endParaRPr>
            </a:p>
            <a:p>
              <a:r>
                <a:rPr lang="zh-TW" altLang="en-US" sz="2400">
                  <a:latin typeface="微軟正黑體 Light" charset="-120"/>
                  <a:ea typeface="微軟正黑體 Light" charset="-120"/>
                </a:rPr>
                <a:t>５個習慣創造每年</a:t>
              </a:r>
              <a:r>
                <a:rPr lang="en-US" altLang="zh-TW" sz="2400">
                  <a:latin typeface="微軟正黑體 Light" charset="-120"/>
                  <a:ea typeface="微軟正黑體 Light" charset="-120"/>
                </a:rPr>
                <a:t>15%</a:t>
              </a:r>
              <a:r>
                <a:rPr lang="zh-TW" altLang="en-US" sz="2400">
                  <a:latin typeface="微軟正黑體 Light" charset="-120"/>
                  <a:ea typeface="微軟正黑體 Light" charset="-120"/>
                </a:rPr>
                <a:t>報酬率</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矩形 1"/>
          <p:cNvSpPr>
            <a:spLocks noChangeArrowheads="1"/>
          </p:cNvSpPr>
          <p:nvPr/>
        </p:nvSpPr>
        <p:spPr bwMode="auto">
          <a:xfrm>
            <a:off x="-180975" y="-134938"/>
            <a:ext cx="5832475" cy="1200151"/>
          </a:xfrm>
          <a:prstGeom prst="rect">
            <a:avLst/>
          </a:prstGeom>
          <a:noFill/>
          <a:ln w="9525">
            <a:noFill/>
            <a:miter lim="800000"/>
            <a:headEnd/>
            <a:tailEnd/>
          </a:ln>
        </p:spPr>
        <p:txBody>
          <a:bodyPr>
            <a:spAutoFit/>
          </a:bodyPr>
          <a:lstStyle/>
          <a:p>
            <a:pPr algn="ctr"/>
            <a:r>
              <a:rPr lang="zh-TW" altLang="en-US" sz="7200">
                <a:solidFill>
                  <a:srgbClr val="DF5327"/>
                </a:solidFill>
                <a:latin typeface="微軟正黑體 Light" charset="-120"/>
                <a:ea typeface="微軟正黑體 Light" charset="-120"/>
                <a:cs typeface="Malgun Gothic Semilight"/>
              </a:rPr>
              <a:t>關鍵的次標題</a:t>
            </a:r>
          </a:p>
        </p:txBody>
      </p:sp>
      <p:sp>
        <p:nvSpPr>
          <p:cNvPr id="112642" name="矩形 16"/>
          <p:cNvSpPr>
            <a:spLocks noChangeArrowheads="1"/>
          </p:cNvSpPr>
          <p:nvPr/>
        </p:nvSpPr>
        <p:spPr bwMode="auto">
          <a:xfrm>
            <a:off x="0" y="922338"/>
            <a:ext cx="9036050" cy="461962"/>
          </a:xfrm>
          <a:prstGeom prst="rect">
            <a:avLst/>
          </a:prstGeom>
          <a:noFill/>
          <a:ln w="9525">
            <a:noFill/>
            <a:miter lim="800000"/>
            <a:headEnd/>
            <a:tailEnd/>
          </a:ln>
        </p:spPr>
        <p:txBody>
          <a:bodyPr>
            <a:spAutoFit/>
          </a:bodyPr>
          <a:lstStyle/>
          <a:p>
            <a:r>
              <a:rPr lang="zh-TW" altLang="en-US" sz="2400" dirty="0">
                <a:solidFill>
                  <a:srgbClr val="DF5327"/>
                </a:solidFill>
                <a:latin typeface="微軟正黑體 Light" charset="-120"/>
                <a:ea typeface="微軟正黑體 Light" charset="-120"/>
              </a:rPr>
              <a:t>「</a:t>
            </a:r>
            <a:r>
              <a:rPr lang="en-US" altLang="zh-TW" sz="2400" dirty="0">
                <a:solidFill>
                  <a:srgbClr val="DF5327"/>
                </a:solidFill>
                <a:latin typeface="微軟正黑體 Light" charset="-120"/>
                <a:ea typeface="微軟正黑體 Light" charset="-120"/>
              </a:rPr>
              <a:t>WIIFM</a:t>
            </a:r>
            <a:r>
              <a:rPr lang="zh-TW" altLang="en-US" sz="2400" dirty="0">
                <a:solidFill>
                  <a:srgbClr val="DF5327"/>
                </a:solidFill>
                <a:latin typeface="微軟正黑體 Light" charset="-120"/>
                <a:ea typeface="微軟正黑體 Light" charset="-120"/>
              </a:rPr>
              <a:t>，</a:t>
            </a:r>
            <a:r>
              <a:rPr lang="en-US" altLang="zh-TW" sz="2400" dirty="0">
                <a:solidFill>
                  <a:srgbClr val="DF5327"/>
                </a:solidFill>
                <a:latin typeface="微軟正黑體 Light" charset="-120"/>
                <a:ea typeface="微軟正黑體 Light" charset="-120"/>
              </a:rPr>
              <a:t>What′s in it for me</a:t>
            </a:r>
            <a:r>
              <a:rPr lang="zh-TW" altLang="en-US" sz="2400" dirty="0">
                <a:solidFill>
                  <a:srgbClr val="DF5327"/>
                </a:solidFill>
                <a:latin typeface="微軟正黑體 Light" charset="-120"/>
                <a:ea typeface="微軟正黑體 Light" charset="-120"/>
              </a:rPr>
              <a:t>？」這裡面有什麼是給我的？</a:t>
            </a:r>
          </a:p>
        </p:txBody>
      </p:sp>
      <p:grpSp>
        <p:nvGrpSpPr>
          <p:cNvPr id="43" name="群組 42"/>
          <p:cNvGrpSpPr>
            <a:grpSpLocks/>
          </p:cNvGrpSpPr>
          <p:nvPr/>
        </p:nvGrpSpPr>
        <p:grpSpPr bwMode="auto">
          <a:xfrm>
            <a:off x="611188" y="3060700"/>
            <a:ext cx="8004175" cy="1016000"/>
            <a:chOff x="611449" y="3060721"/>
            <a:chExt cx="8004114" cy="1015663"/>
          </a:xfrm>
        </p:grpSpPr>
        <p:sp>
          <p:nvSpPr>
            <p:cNvPr id="22" name="矩形 21"/>
            <p:cNvSpPr/>
            <p:nvPr/>
          </p:nvSpPr>
          <p:spPr>
            <a:xfrm>
              <a:off x="611449" y="3060721"/>
              <a:ext cx="8004114" cy="1015663"/>
            </a:xfrm>
            <a:prstGeom prst="rect">
              <a:avLst/>
            </a:prstGeom>
          </p:spPr>
          <p:txBody>
            <a:bodyPr wrap="none" anchor="ctr">
              <a:spAutoFit/>
            </a:bodyPr>
            <a:lstStyle/>
            <a:p>
              <a:pPr fontAlgn="ctr">
                <a:defRPr/>
              </a:pP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主標題：</a:t>
              </a:r>
              <a:r>
                <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ABC</a:t>
              </a: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 企劃案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←只是名稱，沒有目的</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a:p>
              <a:pPr fontAlgn="ctr">
                <a:lnSpc>
                  <a:spcPct val="150000"/>
                </a:lnSpc>
                <a:defRPr/>
              </a:pPr>
              <a:r>
                <a:rPr lang="zh-TW" altLang="en-US" sz="2400" b="1" dirty="0">
                  <a:solidFill>
                    <a:srgbClr val="DF5327"/>
                  </a:solidFill>
                  <a:latin typeface="微軟正黑體 Light" panose="020B0304030504040204" pitchFamily="34" charset="-120"/>
                  <a:ea typeface="微軟正黑體 Light" panose="020B0304030504040204" pitchFamily="34" charset="-120"/>
                </a:rPr>
                <a:t>次標題：將為您創下 </a:t>
              </a:r>
              <a:r>
                <a:rPr lang="en-US" altLang="zh-TW" sz="2400" b="1" dirty="0">
                  <a:solidFill>
                    <a:srgbClr val="DF5327"/>
                  </a:solidFill>
                  <a:latin typeface="微軟正黑體 Light" panose="020B0304030504040204" pitchFamily="34" charset="-120"/>
                  <a:ea typeface="微軟正黑體 Light" panose="020B0304030504040204" pitchFamily="34" charset="-120"/>
                </a:rPr>
                <a:t>30,000 </a:t>
              </a:r>
              <a:r>
                <a:rPr lang="zh-TW" altLang="en-US" sz="2400" b="1" dirty="0">
                  <a:solidFill>
                    <a:srgbClr val="DF5327"/>
                  </a:solidFill>
                  <a:latin typeface="微軟正黑體 Light" panose="020B0304030504040204" pitchFamily="34" charset="-120"/>
                  <a:ea typeface="微軟正黑體 Light" panose="020B0304030504040204" pitchFamily="34" charset="-120"/>
                </a:rPr>
                <a:t>粉絲的夏季活動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←這才是 </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WIIFM</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36" name="矩形 35"/>
            <p:cNvSpPr/>
            <p:nvPr/>
          </p:nvSpPr>
          <p:spPr>
            <a:xfrm>
              <a:off x="1752852" y="3089287"/>
              <a:ext cx="36513" cy="950598"/>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TW" altLang="en-US"/>
            </a:p>
          </p:txBody>
        </p:sp>
      </p:grpSp>
      <p:grpSp>
        <p:nvGrpSpPr>
          <p:cNvPr id="44" name="群組 43"/>
          <p:cNvGrpSpPr>
            <a:grpSpLocks/>
          </p:cNvGrpSpPr>
          <p:nvPr/>
        </p:nvGrpSpPr>
        <p:grpSpPr bwMode="auto">
          <a:xfrm>
            <a:off x="611188" y="4411663"/>
            <a:ext cx="8023225" cy="2089150"/>
            <a:chOff x="611449" y="4411207"/>
            <a:chExt cx="8023591" cy="2089150"/>
          </a:xfrm>
        </p:grpSpPr>
        <p:sp>
          <p:nvSpPr>
            <p:cNvPr id="112648" name="矩形 33"/>
            <p:cNvSpPr>
              <a:spLocks noChangeArrowheads="1"/>
            </p:cNvSpPr>
            <p:nvPr/>
          </p:nvSpPr>
          <p:spPr bwMode="auto">
            <a:xfrm>
              <a:off x="642071" y="5761693"/>
              <a:ext cx="7992969" cy="738664"/>
            </a:xfrm>
            <a:prstGeom prst="rect">
              <a:avLst/>
            </a:prstGeom>
            <a:noFill/>
            <a:ln w="9525">
              <a:noFill/>
              <a:miter lim="800000"/>
              <a:headEnd/>
              <a:tailEnd/>
            </a:ln>
          </p:spPr>
          <p:txBody>
            <a:bodyPr>
              <a:spAutoFit/>
            </a:bodyPr>
            <a:lstStyle/>
            <a:p>
              <a:pPr>
                <a:lnSpc>
                  <a:spcPct val="150000"/>
                </a:lnSpc>
              </a:pPr>
              <a:r>
                <a:rPr lang="zh-TW" altLang="en-US" sz="1400">
                  <a:latin typeface="微軟正黑體" pitchFamily="34" charset="-120"/>
                  <a:ea typeface="微軟正黑體" pitchFamily="34" charset="-120"/>
                </a:rPr>
                <a:t>本文取材自簡報實驗室，</a:t>
              </a:r>
              <a:r>
                <a:rPr lang="zh-TW" altLang="en-US" sz="1400" b="1">
                  <a:solidFill>
                    <a:srgbClr val="DF5327"/>
                  </a:solidFill>
                  <a:latin typeface="微軟正黑體" pitchFamily="34" charset="-120"/>
                  <a:ea typeface="微軟正黑體" pitchFamily="34" charset="-120"/>
                </a:rPr>
                <a:t>那些超級關鍵的小事</a:t>
              </a:r>
              <a:r>
                <a:rPr lang="en-US" altLang="zh-TW" sz="1400" b="1">
                  <a:solidFill>
                    <a:srgbClr val="DF5327"/>
                  </a:solidFill>
                  <a:latin typeface="微軟正黑體" pitchFamily="34" charset="-120"/>
                  <a:ea typeface="微軟正黑體" pitchFamily="34" charset="-120"/>
                </a:rPr>
                <a:t>_</a:t>
              </a:r>
              <a:r>
                <a:rPr lang="zh-TW" altLang="en-US" sz="1400" b="1">
                  <a:solidFill>
                    <a:srgbClr val="DF5327"/>
                  </a:solidFill>
                  <a:latin typeface="微軟正黑體" pitchFamily="34" charset="-120"/>
                  <a:ea typeface="微軟正黑體" pitchFamily="34" charset="-120"/>
                </a:rPr>
                <a:t>次標題，決勝的印象時刻</a:t>
              </a:r>
              <a:r>
                <a:rPr lang="zh-TW" altLang="en-US" sz="1400">
                  <a:solidFill>
                    <a:srgbClr val="333333"/>
                  </a:solidFill>
                  <a:latin typeface="微軟正黑體" pitchFamily="34" charset="-120"/>
                  <a:ea typeface="微軟正黑體" pitchFamily="34" charset="-120"/>
                </a:rPr>
                <a:t>，</a:t>
              </a:r>
              <a:r>
                <a:rPr lang="en-US" altLang="zh-TW" sz="1400">
                  <a:latin typeface="微軟正黑體" pitchFamily="34" charset="-120"/>
                  <a:ea typeface="微軟正黑體" pitchFamily="34" charset="-120"/>
                </a:rPr>
                <a:t>https://pptlab.blogspot.tw/2014/08/real-important-skill-in-business-presentation.html</a:t>
              </a:r>
            </a:p>
          </p:txBody>
        </p:sp>
        <p:sp>
          <p:nvSpPr>
            <p:cNvPr id="32" name="矩形 31"/>
            <p:cNvSpPr/>
            <p:nvPr/>
          </p:nvSpPr>
          <p:spPr>
            <a:xfrm>
              <a:off x="611449" y="4411207"/>
              <a:ext cx="7920398" cy="1016000"/>
            </a:xfrm>
            <a:prstGeom prst="rect">
              <a:avLst/>
            </a:prstGeom>
          </p:spPr>
          <p:txBody>
            <a:bodyPr wrap="none" anchor="ctr">
              <a:spAutoFit/>
            </a:bodyPr>
            <a:lstStyle/>
            <a:p>
              <a:pPr fontAlgn="ctr">
                <a:defRPr/>
              </a:pP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主標題：</a:t>
              </a:r>
              <a:r>
                <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ABC </a:t>
              </a: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企業</a:t>
              </a:r>
              <a:r>
                <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 X </a:t>
              </a: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過高問題顧問規劃說明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←這只是名詞</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a:p>
              <a:pPr fontAlgn="ctr">
                <a:lnSpc>
                  <a:spcPct val="150000"/>
                </a:lnSpc>
                <a:defRPr/>
              </a:pPr>
              <a:r>
                <a:rPr lang="zh-TW" altLang="en-US" sz="2400" b="1" dirty="0">
                  <a:solidFill>
                    <a:srgbClr val="DF5327"/>
                  </a:solidFill>
                  <a:latin typeface="微軟正黑體 Light" panose="020B0304030504040204" pitchFamily="34" charset="-120"/>
                  <a:ea typeface="微軟正黑體 Light" panose="020B0304030504040204" pitchFamily="34" charset="-120"/>
                </a:rPr>
                <a:t>次標題：六個月降低 </a:t>
              </a:r>
              <a:r>
                <a:rPr lang="en-US" altLang="zh-TW" sz="2400" b="1" dirty="0">
                  <a:solidFill>
                    <a:srgbClr val="DF5327"/>
                  </a:solidFill>
                  <a:latin typeface="微軟正黑體 Light" panose="020B0304030504040204" pitchFamily="34" charset="-120"/>
                  <a:ea typeface="微軟正黑體 Light" panose="020B0304030504040204" pitchFamily="34" charset="-120"/>
                </a:rPr>
                <a:t>30%</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←這才是 </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WIIFM</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37" name="矩形 36"/>
            <p:cNvSpPr/>
            <p:nvPr/>
          </p:nvSpPr>
          <p:spPr>
            <a:xfrm>
              <a:off x="1752913" y="4444544"/>
              <a:ext cx="36515" cy="949325"/>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TW" altLang="en-US"/>
            </a:p>
          </p:txBody>
        </p:sp>
      </p:grpSp>
      <p:grpSp>
        <p:nvGrpSpPr>
          <p:cNvPr id="45" name="群組 44"/>
          <p:cNvGrpSpPr>
            <a:grpSpLocks/>
          </p:cNvGrpSpPr>
          <p:nvPr/>
        </p:nvGrpSpPr>
        <p:grpSpPr bwMode="auto">
          <a:xfrm>
            <a:off x="611188" y="1709738"/>
            <a:ext cx="8088312" cy="1016000"/>
            <a:chOff x="611449" y="1710235"/>
            <a:chExt cx="8087470" cy="1015663"/>
          </a:xfrm>
        </p:grpSpPr>
        <p:sp>
          <p:nvSpPr>
            <p:cNvPr id="38" name="矩形 37"/>
            <p:cNvSpPr/>
            <p:nvPr/>
          </p:nvSpPr>
          <p:spPr>
            <a:xfrm>
              <a:off x="611449" y="1710235"/>
              <a:ext cx="8087470" cy="1015663"/>
            </a:xfrm>
            <a:prstGeom prst="rect">
              <a:avLst/>
            </a:prstGeom>
          </p:spPr>
          <p:txBody>
            <a:bodyPr wrap="none" anchor="ctr">
              <a:spAutoFit/>
            </a:bodyPr>
            <a:lstStyle/>
            <a:p>
              <a:pPr fontAlgn="ctr">
                <a:defRPr/>
              </a:pP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主標題：</a:t>
              </a:r>
              <a:r>
                <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ABC</a:t>
              </a: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 晶圓製程技術說明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←這樣肯定沒 </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Fu</a:t>
              </a:r>
              <a:endPar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endParaRPr>
            </a:p>
            <a:p>
              <a:pPr fontAlgn="ctr">
                <a:lnSpc>
                  <a:spcPct val="150000"/>
                </a:lnSpc>
                <a:defRPr/>
              </a:pPr>
              <a:r>
                <a:rPr lang="zh-TW" altLang="en-US" sz="2400" b="1" dirty="0">
                  <a:solidFill>
                    <a:srgbClr val="DF5327"/>
                  </a:solidFill>
                  <a:latin typeface="微軟正黑體 Light" panose="020B0304030504040204" pitchFamily="34" charset="-120"/>
                  <a:ea typeface="微軟正黑體 Light" panose="020B0304030504040204" pitchFamily="34" charset="-120"/>
                </a:rPr>
                <a:t>次標題：每季可為您省下 </a:t>
              </a:r>
              <a:r>
                <a:rPr lang="en-US" altLang="zh-TW" sz="2400" b="1" dirty="0">
                  <a:solidFill>
                    <a:srgbClr val="DF5327"/>
                  </a:solidFill>
                  <a:latin typeface="微軟正黑體 Light" panose="020B0304030504040204" pitchFamily="34" charset="-120"/>
                  <a:ea typeface="微軟正黑體 Light" panose="020B0304030504040204" pitchFamily="34" charset="-120"/>
                </a:rPr>
                <a:t>1,000</a:t>
              </a:r>
              <a:r>
                <a:rPr lang="zh-TW" altLang="en-US" sz="2400" b="1" dirty="0">
                  <a:solidFill>
                    <a:srgbClr val="DF5327"/>
                  </a:solidFill>
                  <a:latin typeface="微軟正黑體 Light" panose="020B0304030504040204" pitchFamily="34" charset="-120"/>
                  <a:ea typeface="微軟正黑體 Light" panose="020B0304030504040204" pitchFamily="34" charset="-120"/>
                </a:rPr>
                <a:t> 萬的關鍵技術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←這才是 </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WIIFM</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35" name="矩形 34"/>
            <p:cNvSpPr/>
            <p:nvPr/>
          </p:nvSpPr>
          <p:spPr>
            <a:xfrm>
              <a:off x="1752742" y="1741974"/>
              <a:ext cx="36509" cy="94901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文字方塊 1"/>
          <p:cNvSpPr txBox="1">
            <a:spLocks noChangeArrowheads="1"/>
          </p:cNvSpPr>
          <p:nvPr/>
        </p:nvSpPr>
        <p:spPr bwMode="auto">
          <a:xfrm>
            <a:off x="684213" y="476250"/>
            <a:ext cx="6338887" cy="461963"/>
          </a:xfrm>
          <a:prstGeom prst="rect">
            <a:avLst/>
          </a:prstGeom>
          <a:noFill/>
          <a:ln w="9525">
            <a:noFill/>
            <a:miter lim="800000"/>
            <a:headEnd/>
            <a:tailEnd/>
          </a:ln>
        </p:spPr>
        <p:txBody>
          <a:bodyPr wrap="none">
            <a:spAutoFit/>
          </a:bodyPr>
          <a:lstStyle/>
          <a:p>
            <a:r>
              <a:rPr lang="zh-TW" altLang="en-US" sz="2400">
                <a:latin typeface="微軟正黑體" pitchFamily="34" charset="-120"/>
                <a:ea typeface="微軟正黑體" pitchFamily="34" charset="-120"/>
              </a:rPr>
              <a:t>請解釋李白這首詩的意義並分析作者的心理：</a:t>
            </a:r>
          </a:p>
        </p:txBody>
      </p:sp>
      <p:grpSp>
        <p:nvGrpSpPr>
          <p:cNvPr id="113666" name="群組 2"/>
          <p:cNvGrpSpPr>
            <a:grpSpLocks/>
          </p:cNvGrpSpPr>
          <p:nvPr/>
        </p:nvGrpSpPr>
        <p:grpSpPr bwMode="auto">
          <a:xfrm>
            <a:off x="2017713" y="1350963"/>
            <a:ext cx="5108575" cy="1160462"/>
            <a:chOff x="2269489" y="1484730"/>
            <a:chExt cx="5109092" cy="1160855"/>
          </a:xfrm>
        </p:grpSpPr>
        <p:sp>
          <p:nvSpPr>
            <p:cNvPr id="113669" name="文字方塊 14"/>
            <p:cNvSpPr txBox="1">
              <a:spLocks noChangeArrowheads="1"/>
            </p:cNvSpPr>
            <p:nvPr/>
          </p:nvSpPr>
          <p:spPr bwMode="auto">
            <a:xfrm>
              <a:off x="2269489" y="1484730"/>
              <a:ext cx="5109092" cy="584775"/>
            </a:xfrm>
            <a:prstGeom prst="rect">
              <a:avLst/>
            </a:prstGeom>
            <a:noFill/>
            <a:ln w="9525">
              <a:noFill/>
              <a:miter lim="800000"/>
              <a:headEnd/>
              <a:tailEnd/>
            </a:ln>
          </p:spPr>
          <p:txBody>
            <a:bodyPr wrap="none">
              <a:spAutoFit/>
            </a:bodyPr>
            <a:lstStyle/>
            <a:p>
              <a:pPr algn="ctr"/>
              <a:r>
                <a:rPr lang="zh-TW" altLang="en-US" sz="3200" b="1">
                  <a:solidFill>
                    <a:srgbClr val="DA4111"/>
                  </a:solidFill>
                  <a:latin typeface="微軟正黑體" pitchFamily="34" charset="-120"/>
                  <a:ea typeface="微軟正黑體" pitchFamily="34" charset="-120"/>
                </a:rPr>
                <a:t>床前明月光，疑是地上霜，</a:t>
              </a:r>
              <a:endParaRPr lang="en-US" altLang="zh-TW" sz="3200" b="1">
                <a:solidFill>
                  <a:srgbClr val="DA4111"/>
                </a:solidFill>
                <a:latin typeface="微軟正黑體" pitchFamily="34" charset="-120"/>
                <a:ea typeface="微軟正黑體" pitchFamily="34" charset="-120"/>
              </a:endParaRPr>
            </a:p>
          </p:txBody>
        </p:sp>
        <p:sp>
          <p:nvSpPr>
            <p:cNvPr id="113670" name="文字方塊 15"/>
            <p:cNvSpPr txBox="1">
              <a:spLocks noChangeArrowheads="1"/>
            </p:cNvSpPr>
            <p:nvPr/>
          </p:nvSpPr>
          <p:spPr bwMode="auto">
            <a:xfrm>
              <a:off x="2269489" y="2060810"/>
              <a:ext cx="5109092" cy="584775"/>
            </a:xfrm>
            <a:prstGeom prst="rect">
              <a:avLst/>
            </a:prstGeom>
            <a:noFill/>
            <a:ln w="9525">
              <a:noFill/>
              <a:miter lim="800000"/>
              <a:headEnd/>
              <a:tailEnd/>
            </a:ln>
          </p:spPr>
          <p:txBody>
            <a:bodyPr wrap="none">
              <a:spAutoFit/>
            </a:bodyPr>
            <a:lstStyle/>
            <a:p>
              <a:pPr algn="ctr"/>
              <a:r>
                <a:rPr lang="zh-TW" altLang="en-US" sz="3200" b="1">
                  <a:solidFill>
                    <a:srgbClr val="DA4111"/>
                  </a:solidFill>
                  <a:latin typeface="微軟正黑體" pitchFamily="34" charset="-120"/>
                  <a:ea typeface="微軟正黑體" pitchFamily="34" charset="-120"/>
                </a:rPr>
                <a:t>舉頭望明月，低頭思故鄉。</a:t>
              </a:r>
              <a:endParaRPr lang="en-US" altLang="zh-TW" sz="3200" b="1">
                <a:solidFill>
                  <a:srgbClr val="DA4111"/>
                </a:solidFill>
                <a:latin typeface="微軟正黑體" pitchFamily="34" charset="-120"/>
                <a:ea typeface="微軟正黑體" pitchFamily="34" charset="-120"/>
              </a:endParaRPr>
            </a:p>
          </p:txBody>
        </p:sp>
      </p:grpSp>
      <p:sp>
        <p:nvSpPr>
          <p:cNvPr id="113667" name="文字方塊 16"/>
          <p:cNvSpPr txBox="1">
            <a:spLocks noChangeArrowheads="1"/>
          </p:cNvSpPr>
          <p:nvPr/>
        </p:nvSpPr>
        <p:spPr bwMode="auto">
          <a:xfrm>
            <a:off x="684213" y="2924175"/>
            <a:ext cx="7848600" cy="2657475"/>
          </a:xfrm>
          <a:prstGeom prst="rect">
            <a:avLst/>
          </a:prstGeom>
          <a:noFill/>
          <a:ln w="9525">
            <a:noFill/>
            <a:miter lim="800000"/>
            <a:headEnd/>
            <a:tailEnd/>
          </a:ln>
        </p:spPr>
        <p:txBody>
          <a:bodyPr>
            <a:spAutoFit/>
          </a:bodyPr>
          <a:lstStyle/>
          <a:p>
            <a:pPr>
              <a:lnSpc>
                <a:spcPts val="4000"/>
              </a:lnSpc>
            </a:pPr>
            <a:r>
              <a:rPr lang="zh-TW" altLang="en-US" sz="2400" dirty="0">
                <a:latin typeface="微軟正黑體" pitchFamily="34" charset="-120"/>
                <a:ea typeface="微軟正黑體" pitchFamily="34" charset="-120"/>
              </a:rPr>
              <a:t>中國學生答：</a:t>
            </a:r>
            <a:endParaRPr lang="en-US" altLang="zh-TW" sz="2400" dirty="0">
              <a:latin typeface="微軟正黑體" pitchFamily="34" charset="-120"/>
              <a:ea typeface="微軟正黑體" pitchFamily="34" charset="-120"/>
            </a:endParaRPr>
          </a:p>
          <a:p>
            <a:pPr>
              <a:lnSpc>
                <a:spcPts val="4000"/>
              </a:lnSpc>
            </a:pPr>
            <a:r>
              <a:rPr lang="zh-TW" altLang="en-US" sz="2400" dirty="0">
                <a:latin typeface="微軟正黑體" pitchFamily="34" charset="-120"/>
                <a:ea typeface="微軟正黑體" pitchFamily="34" charset="-120"/>
              </a:rPr>
              <a:t>一個叫明月的姑娘在李白面前脫了個精光，她的皮膚就像地上的霜一樣白，李白抬頭看著明月姑娘，低頭卻又想起遠在故鄉的老婆。這首詩充分的表現詩人李白在他鄉嫖妓時的矛盾心理。</a:t>
            </a:r>
            <a:endParaRPr lang="en-US" altLang="zh-TW" sz="2400" dirty="0">
              <a:latin typeface="微軟正黑體" pitchFamily="34" charset="-120"/>
              <a:ea typeface="微軟正黑體" pitchFamily="34" charset="-120"/>
            </a:endParaRPr>
          </a:p>
        </p:txBody>
      </p:sp>
      <p:sp>
        <p:nvSpPr>
          <p:cNvPr id="113668" name="矩形 6"/>
          <p:cNvSpPr>
            <a:spLocks noChangeArrowheads="1"/>
          </p:cNvSpPr>
          <p:nvPr/>
        </p:nvSpPr>
        <p:spPr bwMode="auto">
          <a:xfrm>
            <a:off x="684213" y="5832475"/>
            <a:ext cx="7991475" cy="738188"/>
          </a:xfrm>
          <a:prstGeom prst="rect">
            <a:avLst/>
          </a:prstGeom>
          <a:noFill/>
          <a:ln w="9525">
            <a:noFill/>
            <a:miter lim="800000"/>
            <a:headEnd/>
            <a:tailEnd/>
          </a:ln>
        </p:spPr>
        <p:txBody>
          <a:bodyPr>
            <a:spAutoFit/>
          </a:bodyPr>
          <a:lstStyle/>
          <a:p>
            <a:pPr>
              <a:lnSpc>
                <a:spcPct val="150000"/>
              </a:lnSpc>
            </a:pPr>
            <a:r>
              <a:rPr lang="zh-TW" altLang="en-US" sz="1400">
                <a:latin typeface="微軟正黑體" pitchFamily="34" charset="-120"/>
                <a:ea typeface="微軟正黑體" pitchFamily="34" charset="-120"/>
              </a:rPr>
              <a:t>本文取材自自由時報，</a:t>
            </a:r>
            <a:r>
              <a:rPr lang="zh-TW" altLang="en-US" sz="1400" b="1">
                <a:solidFill>
                  <a:srgbClr val="DF5327"/>
                </a:solidFill>
                <a:latin typeface="微軟正黑體" pitchFamily="34" charset="-120"/>
                <a:ea typeface="微軟正黑體" pitchFamily="34" charset="-120"/>
              </a:rPr>
              <a:t>「床前明月光」神解釋！一張考卷讓張大春投降</a:t>
            </a:r>
            <a:r>
              <a:rPr lang="zh-TW" altLang="en-US" sz="1400">
                <a:solidFill>
                  <a:srgbClr val="333333"/>
                </a:solidFill>
                <a:latin typeface="微軟正黑體" pitchFamily="34" charset="-120"/>
                <a:ea typeface="微軟正黑體" pitchFamily="34" charset="-120"/>
              </a:rPr>
              <a:t>，</a:t>
            </a:r>
            <a:r>
              <a:rPr lang="en-US" altLang="zh-TW" sz="1400">
                <a:latin typeface="微軟正黑體" pitchFamily="34" charset="-120"/>
                <a:ea typeface="微軟正黑體" pitchFamily="34" charset="-120"/>
              </a:rPr>
              <a:t>http://news.ltn.com.tw/news/life/breakingnews/1485503</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53jdjo4q"/>
          <p:cNvPicPr>
            <a:picLocks noChangeAspect="1" noChangeArrowheads="1"/>
          </p:cNvPicPr>
          <p:nvPr/>
        </p:nvPicPr>
        <p:blipFill>
          <a:blip r:embed="rId2"/>
          <a:srcRect/>
          <a:stretch>
            <a:fillRect/>
          </a:stretch>
        </p:blipFill>
        <p:spPr bwMode="auto">
          <a:xfrm>
            <a:off x="179388" y="2205038"/>
            <a:ext cx="4319587" cy="3240087"/>
          </a:xfrm>
          <a:prstGeom prst="rect">
            <a:avLst/>
          </a:prstGeom>
          <a:noFill/>
          <a:ln w="9525" algn="ctr">
            <a:solidFill>
              <a:schemeClr val="bg1">
                <a:lumMod val="85000"/>
              </a:schemeClr>
            </a:solidFill>
            <a:miter lim="800000"/>
            <a:headEnd/>
            <a:tailEnd/>
          </a:ln>
          <a:effectLst/>
        </p:spPr>
      </p:pic>
      <p:pic>
        <p:nvPicPr>
          <p:cNvPr id="14344" name="Picture 8" descr="njhe433g"/>
          <p:cNvPicPr>
            <a:picLocks noChangeAspect="1" noChangeArrowheads="1"/>
          </p:cNvPicPr>
          <p:nvPr/>
        </p:nvPicPr>
        <p:blipFill>
          <a:blip r:embed="rId3"/>
          <a:srcRect/>
          <a:stretch>
            <a:fillRect/>
          </a:stretch>
        </p:blipFill>
        <p:spPr bwMode="auto">
          <a:xfrm>
            <a:off x="4652963" y="2205038"/>
            <a:ext cx="4319587" cy="3240087"/>
          </a:xfrm>
          <a:prstGeom prst="rect">
            <a:avLst/>
          </a:prstGeom>
          <a:noFill/>
          <a:ln w="9525" algn="ctr">
            <a:solidFill>
              <a:schemeClr val="bg1">
                <a:lumMod val="85000"/>
              </a:schemeClr>
            </a:solidFill>
            <a:miter lim="800000"/>
            <a:headEnd/>
            <a:tailEnd/>
          </a:ln>
          <a:effectLst/>
        </p:spPr>
      </p:pic>
      <p:sp>
        <p:nvSpPr>
          <p:cNvPr id="114691" name="矩形 3"/>
          <p:cNvSpPr>
            <a:spLocks noChangeArrowheads="1"/>
          </p:cNvSpPr>
          <p:nvPr/>
        </p:nvSpPr>
        <p:spPr bwMode="auto">
          <a:xfrm>
            <a:off x="-107950" y="-134938"/>
            <a:ext cx="9072563" cy="1200151"/>
          </a:xfrm>
          <a:prstGeom prst="rect">
            <a:avLst/>
          </a:prstGeom>
          <a:noFill/>
          <a:ln w="9525">
            <a:noFill/>
            <a:miter lim="800000"/>
            <a:headEnd/>
            <a:tailEnd/>
          </a:ln>
        </p:spPr>
        <p:txBody>
          <a:bodyPr>
            <a:spAutoFit/>
          </a:bodyPr>
          <a:lstStyle/>
          <a:p>
            <a:r>
              <a:rPr lang="zh-TW" altLang="en-US" sz="7200">
                <a:solidFill>
                  <a:srgbClr val="DF5327"/>
                </a:solidFill>
                <a:latin typeface="微軟正黑體 Light" charset="-120"/>
                <a:ea typeface="微軟正黑體 Light" charset="-120"/>
                <a:cs typeface="Malgun Gothic Semilight"/>
              </a:rPr>
              <a:t>咱們還是說中文吧！</a:t>
            </a:r>
          </a:p>
        </p:txBody>
      </p:sp>
      <p:sp>
        <p:nvSpPr>
          <p:cNvPr id="114692" name="文字方塊 4"/>
          <p:cNvSpPr txBox="1">
            <a:spLocks noChangeArrowheads="1"/>
          </p:cNvSpPr>
          <p:nvPr/>
        </p:nvSpPr>
        <p:spPr bwMode="auto">
          <a:xfrm>
            <a:off x="1046163" y="1425575"/>
            <a:ext cx="2641600" cy="708025"/>
          </a:xfrm>
          <a:prstGeom prst="rect">
            <a:avLst/>
          </a:prstGeom>
          <a:noFill/>
          <a:ln w="9525">
            <a:noFill/>
            <a:miter lim="800000"/>
            <a:headEnd/>
            <a:tailEnd/>
          </a:ln>
        </p:spPr>
        <p:txBody>
          <a:bodyPr>
            <a:spAutoFit/>
          </a:bodyPr>
          <a:lstStyle/>
          <a:p>
            <a:pPr algn="ctr"/>
            <a:r>
              <a:rPr lang="en-US" altLang="zh-TW" sz="4000">
                <a:solidFill>
                  <a:srgbClr val="9A9A9A"/>
                </a:solidFill>
                <a:latin typeface="微軟正黑體 Light" charset="-120"/>
                <a:ea typeface="微軟正黑體 Light" charset="-120"/>
                <a:cs typeface="Arial" charset="0"/>
              </a:rPr>
              <a:t>BEFORE</a:t>
            </a:r>
            <a:endParaRPr lang="zh-TW" altLang="en-US" sz="4000">
              <a:solidFill>
                <a:srgbClr val="9A9A9A"/>
              </a:solidFill>
              <a:latin typeface="微軟正黑體 Light" charset="-120"/>
              <a:ea typeface="微軟正黑體 Light" charset="-120"/>
              <a:cs typeface="Arial" charset="0"/>
            </a:endParaRPr>
          </a:p>
        </p:txBody>
      </p:sp>
      <p:sp>
        <p:nvSpPr>
          <p:cNvPr id="114693" name="文字方塊 5"/>
          <p:cNvSpPr txBox="1">
            <a:spLocks noChangeArrowheads="1"/>
          </p:cNvSpPr>
          <p:nvPr/>
        </p:nvSpPr>
        <p:spPr bwMode="auto">
          <a:xfrm>
            <a:off x="5468938" y="1425575"/>
            <a:ext cx="2643187" cy="708025"/>
          </a:xfrm>
          <a:prstGeom prst="rect">
            <a:avLst/>
          </a:prstGeom>
          <a:noFill/>
          <a:ln w="9525">
            <a:noFill/>
            <a:miter lim="800000"/>
            <a:headEnd/>
            <a:tailEnd/>
          </a:ln>
        </p:spPr>
        <p:txBody>
          <a:bodyPr>
            <a:spAutoFit/>
          </a:bodyPr>
          <a:lstStyle/>
          <a:p>
            <a:pPr algn="ctr"/>
            <a:r>
              <a:rPr lang="en-US" altLang="zh-TW" sz="4000">
                <a:solidFill>
                  <a:srgbClr val="9A9A9A"/>
                </a:solidFill>
                <a:latin typeface="微軟正黑體 Light" charset="-120"/>
                <a:ea typeface="微軟正黑體 Light" charset="-120"/>
                <a:cs typeface="Arial" charset="0"/>
              </a:rPr>
              <a:t>AFTER</a:t>
            </a:r>
            <a:endParaRPr lang="zh-TW" altLang="en-US" sz="4000">
              <a:solidFill>
                <a:srgbClr val="9A9A9A"/>
              </a:solidFill>
              <a:latin typeface="微軟正黑體 Light" charset="-120"/>
              <a:ea typeface="微軟正黑體 Light" charset="-120"/>
              <a:cs typeface="Arial" charset="0"/>
            </a:endParaRPr>
          </a:p>
        </p:txBody>
      </p:sp>
      <p:sp>
        <p:nvSpPr>
          <p:cNvPr id="7" name="文字方塊 4">
            <a:extLst>
              <a:ext uri="{FF2B5EF4-FFF2-40B4-BE49-F238E27FC236}">
                <a16:creationId xmlns:a16="http://schemas.microsoft.com/office/drawing/2014/main" id="{B9C91E3E-4532-4BEA-A8C8-B70C5CD8F97B}"/>
              </a:ext>
            </a:extLst>
          </p:cNvPr>
          <p:cNvSpPr txBox="1">
            <a:spLocks noChangeArrowheads="1"/>
          </p:cNvSpPr>
          <p:nvPr/>
        </p:nvSpPr>
        <p:spPr bwMode="auto">
          <a:xfrm>
            <a:off x="431423" y="5537840"/>
            <a:ext cx="3817105" cy="699550"/>
          </a:xfrm>
          <a:prstGeom prst="rect">
            <a:avLst/>
          </a:prstGeom>
          <a:noFill/>
          <a:ln w="9525">
            <a:noFill/>
            <a:miter lim="800000"/>
            <a:headEnd/>
            <a:tailEnd/>
          </a:ln>
        </p:spPr>
        <p:txBody>
          <a:bodyPr wrap="square">
            <a:spAutoFit/>
          </a:bodyPr>
          <a:lstStyle/>
          <a:p>
            <a:pPr algn="ctr">
              <a:lnSpc>
                <a:spcPct val="130000"/>
              </a:lnSpc>
            </a:pPr>
            <a:r>
              <a:rPr lang="zh-TW" altLang="en-US" sz="1600" dirty="0">
                <a:solidFill>
                  <a:srgbClr val="C00000"/>
                </a:solidFill>
                <a:latin typeface="微軟正黑體" panose="020B0604030504040204" pitchFamily="34" charset="-120"/>
                <a:ea typeface="微軟正黑體" panose="020B0604030504040204" pitchFamily="34" charset="-120"/>
                <a:cs typeface="Arial" charset="0"/>
              </a:rPr>
              <a:t>英文看起來比較專業</a:t>
            </a:r>
            <a:br>
              <a:rPr lang="en-US" altLang="zh-TW" sz="1600" dirty="0">
                <a:solidFill>
                  <a:srgbClr val="C00000"/>
                </a:solidFill>
                <a:latin typeface="微軟正黑體" panose="020B0604030504040204" pitchFamily="34" charset="-120"/>
                <a:ea typeface="微軟正黑體" panose="020B0604030504040204" pitchFamily="34" charset="-120"/>
                <a:cs typeface="Arial" charset="0"/>
              </a:rPr>
            </a:br>
            <a:r>
              <a:rPr lang="en-US" altLang="zh-TW" sz="1600" dirty="0">
                <a:solidFill>
                  <a:srgbClr val="C00000"/>
                </a:solidFill>
                <a:latin typeface="微軟正黑體" panose="020B0604030504040204" pitchFamily="34" charset="-120"/>
                <a:ea typeface="微軟正黑體" panose="020B0604030504040204" pitchFamily="34" charset="-120"/>
                <a:cs typeface="Arial" charset="0"/>
                <a:sym typeface="Wingdings" panose="05000000000000000000" pitchFamily="2" charset="2"/>
              </a:rPr>
              <a:t> </a:t>
            </a:r>
            <a:r>
              <a:rPr lang="zh-TW" altLang="en-US" sz="1600" dirty="0">
                <a:solidFill>
                  <a:srgbClr val="C00000"/>
                </a:solidFill>
                <a:latin typeface="微軟正黑體" panose="020B0604030504040204" pitchFamily="34" charset="-120"/>
                <a:ea typeface="微軟正黑體" panose="020B0604030504040204" pitchFamily="34" charset="-120"/>
                <a:cs typeface="Arial" charset="0"/>
                <a:sym typeface="Wingdings" panose="05000000000000000000" pitchFamily="2" charset="2"/>
              </a:rPr>
              <a:t>專業令人感到距離！</a:t>
            </a:r>
            <a:endParaRPr lang="zh-TW" altLang="en-US" sz="1600" dirty="0">
              <a:solidFill>
                <a:srgbClr val="C00000"/>
              </a:solidFill>
              <a:latin typeface="微軟正黑體" panose="020B0604030504040204" pitchFamily="34" charset="-120"/>
              <a:ea typeface="微軟正黑體" panose="020B0604030504040204" pitchFamily="34" charset="-120"/>
              <a:cs typeface="Arial" charset="0"/>
            </a:endParaRPr>
          </a:p>
        </p:txBody>
      </p:sp>
      <p:sp>
        <p:nvSpPr>
          <p:cNvPr id="8" name="文字方塊 4">
            <a:extLst>
              <a:ext uri="{FF2B5EF4-FFF2-40B4-BE49-F238E27FC236}">
                <a16:creationId xmlns:a16="http://schemas.microsoft.com/office/drawing/2014/main" id="{D6B30E53-6F7F-43DB-9115-0C2FBABA4016}"/>
              </a:ext>
            </a:extLst>
          </p:cNvPr>
          <p:cNvSpPr txBox="1">
            <a:spLocks noChangeArrowheads="1"/>
          </p:cNvSpPr>
          <p:nvPr/>
        </p:nvSpPr>
        <p:spPr bwMode="auto">
          <a:xfrm>
            <a:off x="4896267" y="5626069"/>
            <a:ext cx="3817105" cy="523092"/>
          </a:xfrm>
          <a:prstGeom prst="rect">
            <a:avLst/>
          </a:prstGeom>
          <a:noFill/>
          <a:ln w="9525">
            <a:noFill/>
            <a:miter lim="800000"/>
            <a:headEnd/>
            <a:tailEnd/>
          </a:ln>
        </p:spPr>
        <p:txBody>
          <a:bodyPr wrap="square">
            <a:spAutoFit/>
          </a:bodyPr>
          <a:lstStyle/>
          <a:p>
            <a:pPr algn="ctr">
              <a:lnSpc>
                <a:spcPct val="130000"/>
              </a:lnSpc>
            </a:pPr>
            <a:r>
              <a:rPr lang="zh-TW" altLang="en-US" sz="2400" b="1" dirty="0">
                <a:solidFill>
                  <a:srgbClr val="C00000"/>
                </a:solidFill>
                <a:latin typeface="微軟正黑體" panose="020B0604030504040204" pitchFamily="34" charset="-120"/>
                <a:ea typeface="微軟正黑體" panose="020B0604030504040204" pitchFamily="34" charset="-120"/>
                <a:cs typeface="Arial" charset="0"/>
              </a:rPr>
              <a:t>「秒懂」</a:t>
            </a:r>
            <a:r>
              <a:rPr lang="zh-TW" altLang="en-US" sz="1600" dirty="0">
                <a:solidFill>
                  <a:srgbClr val="C00000"/>
                </a:solidFill>
                <a:latin typeface="微軟正黑體" panose="020B0604030504040204" pitchFamily="34" charset="-120"/>
                <a:ea typeface="微軟正黑體" panose="020B0604030504040204" pitchFamily="34" charset="-120"/>
                <a:cs typeface="Arial" charset="0"/>
              </a:rPr>
              <a:t>才是簡報追求的真諦！</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7" name="Picture 9" descr="mqauliiz"/>
          <p:cNvPicPr>
            <a:picLocks noChangeAspect="1" noChangeArrowheads="1"/>
          </p:cNvPicPr>
          <p:nvPr/>
        </p:nvPicPr>
        <p:blipFill rotWithShape="1">
          <a:blip r:embed="rId2"/>
          <a:srcRect b="4440"/>
          <a:stretch/>
        </p:blipFill>
        <p:spPr bwMode="auto">
          <a:xfrm>
            <a:off x="179388" y="2205039"/>
            <a:ext cx="4321175" cy="3096222"/>
          </a:xfrm>
          <a:prstGeom prst="rect">
            <a:avLst/>
          </a:prstGeom>
          <a:noFill/>
          <a:ln w="9525" algn="ctr">
            <a:solidFill>
              <a:schemeClr val="bg1">
                <a:lumMod val="85000"/>
              </a:schemeClr>
            </a:solidFill>
            <a:miter lim="800000"/>
            <a:headEnd/>
            <a:tailEnd/>
          </a:ln>
          <a:effectLst/>
        </p:spPr>
      </p:pic>
      <p:pic>
        <p:nvPicPr>
          <p:cNvPr id="32779" name="Picture 11" descr="0nqoqsdc"/>
          <p:cNvPicPr>
            <a:picLocks noChangeAspect="1" noChangeArrowheads="1"/>
          </p:cNvPicPr>
          <p:nvPr/>
        </p:nvPicPr>
        <p:blipFill rotWithShape="1">
          <a:blip r:embed="rId3"/>
          <a:srcRect b="4440"/>
          <a:stretch/>
        </p:blipFill>
        <p:spPr bwMode="auto">
          <a:xfrm>
            <a:off x="4645025" y="2205039"/>
            <a:ext cx="4319588" cy="3096222"/>
          </a:xfrm>
          <a:prstGeom prst="rect">
            <a:avLst/>
          </a:prstGeom>
          <a:noFill/>
          <a:ln w="9525" algn="ctr">
            <a:solidFill>
              <a:schemeClr val="bg1">
                <a:lumMod val="85000"/>
              </a:schemeClr>
            </a:solidFill>
            <a:miter lim="800000"/>
            <a:headEnd/>
            <a:tailEnd/>
          </a:ln>
          <a:effectLst/>
        </p:spPr>
      </p:pic>
      <p:sp>
        <p:nvSpPr>
          <p:cNvPr id="115715" name="矩形 3"/>
          <p:cNvSpPr>
            <a:spLocks noChangeArrowheads="1"/>
          </p:cNvSpPr>
          <p:nvPr/>
        </p:nvSpPr>
        <p:spPr bwMode="auto">
          <a:xfrm>
            <a:off x="-107950" y="-134938"/>
            <a:ext cx="9072563" cy="1200151"/>
          </a:xfrm>
          <a:prstGeom prst="rect">
            <a:avLst/>
          </a:prstGeom>
          <a:noFill/>
          <a:ln w="9525">
            <a:noFill/>
            <a:miter lim="800000"/>
            <a:headEnd/>
            <a:tailEnd/>
          </a:ln>
        </p:spPr>
        <p:txBody>
          <a:bodyPr>
            <a:spAutoFit/>
          </a:bodyPr>
          <a:lstStyle/>
          <a:p>
            <a:r>
              <a:rPr lang="zh-TW" altLang="en-US" sz="7200">
                <a:solidFill>
                  <a:srgbClr val="DF5327"/>
                </a:solidFill>
                <a:latin typeface="微軟正黑體 Light" charset="-120"/>
                <a:ea typeface="微軟正黑體 Light" charset="-120"/>
                <a:cs typeface="Malgun Gothic Semilight"/>
              </a:rPr>
              <a:t>咱們還是說中文吧！</a:t>
            </a:r>
          </a:p>
        </p:txBody>
      </p:sp>
      <p:sp>
        <p:nvSpPr>
          <p:cNvPr id="115716" name="文字方塊 4"/>
          <p:cNvSpPr txBox="1">
            <a:spLocks noChangeArrowheads="1"/>
          </p:cNvSpPr>
          <p:nvPr/>
        </p:nvSpPr>
        <p:spPr bwMode="auto">
          <a:xfrm>
            <a:off x="1046163" y="1425575"/>
            <a:ext cx="2641600" cy="708025"/>
          </a:xfrm>
          <a:prstGeom prst="rect">
            <a:avLst/>
          </a:prstGeom>
          <a:noFill/>
          <a:ln w="9525">
            <a:noFill/>
            <a:miter lim="800000"/>
            <a:headEnd/>
            <a:tailEnd/>
          </a:ln>
        </p:spPr>
        <p:txBody>
          <a:bodyPr>
            <a:spAutoFit/>
          </a:bodyPr>
          <a:lstStyle/>
          <a:p>
            <a:pPr algn="ctr"/>
            <a:r>
              <a:rPr lang="en-US" altLang="zh-TW" sz="4000" dirty="0">
                <a:solidFill>
                  <a:srgbClr val="9A9A9A"/>
                </a:solidFill>
                <a:latin typeface="微軟正黑體 Light" charset="-120"/>
                <a:ea typeface="微軟正黑體 Light" charset="-120"/>
                <a:cs typeface="Arial" charset="0"/>
              </a:rPr>
              <a:t>BEFORE</a:t>
            </a:r>
            <a:endParaRPr lang="zh-TW" altLang="en-US" sz="4000" dirty="0">
              <a:solidFill>
                <a:srgbClr val="9A9A9A"/>
              </a:solidFill>
              <a:latin typeface="微軟正黑體 Light" charset="-120"/>
              <a:ea typeface="微軟正黑體 Light" charset="-120"/>
              <a:cs typeface="Arial" charset="0"/>
            </a:endParaRPr>
          </a:p>
        </p:txBody>
      </p:sp>
      <p:sp>
        <p:nvSpPr>
          <p:cNvPr id="115717" name="文字方塊 5"/>
          <p:cNvSpPr txBox="1">
            <a:spLocks noChangeArrowheads="1"/>
          </p:cNvSpPr>
          <p:nvPr/>
        </p:nvSpPr>
        <p:spPr bwMode="auto">
          <a:xfrm>
            <a:off x="5468938" y="1425575"/>
            <a:ext cx="2643187" cy="708025"/>
          </a:xfrm>
          <a:prstGeom prst="rect">
            <a:avLst/>
          </a:prstGeom>
          <a:noFill/>
          <a:ln w="9525">
            <a:noFill/>
            <a:miter lim="800000"/>
            <a:headEnd/>
            <a:tailEnd/>
          </a:ln>
        </p:spPr>
        <p:txBody>
          <a:bodyPr>
            <a:spAutoFit/>
          </a:bodyPr>
          <a:lstStyle/>
          <a:p>
            <a:pPr algn="ctr"/>
            <a:r>
              <a:rPr lang="en-US" altLang="zh-TW" sz="4000">
                <a:solidFill>
                  <a:srgbClr val="9A9A9A"/>
                </a:solidFill>
                <a:latin typeface="微軟正黑體 Light" charset="-120"/>
                <a:ea typeface="微軟正黑體 Light" charset="-120"/>
                <a:cs typeface="Arial" charset="0"/>
              </a:rPr>
              <a:t>AFTER</a:t>
            </a:r>
            <a:endParaRPr lang="zh-TW" altLang="en-US" sz="4000">
              <a:solidFill>
                <a:srgbClr val="9A9A9A"/>
              </a:solidFill>
              <a:latin typeface="微軟正黑體 Light" charset="-120"/>
              <a:ea typeface="微軟正黑體 Light" charset="-120"/>
              <a:cs typeface="Arial" charset="0"/>
            </a:endParaRPr>
          </a:p>
        </p:txBody>
      </p:sp>
      <p:sp>
        <p:nvSpPr>
          <p:cNvPr id="7" name="文字方塊 4">
            <a:extLst>
              <a:ext uri="{FF2B5EF4-FFF2-40B4-BE49-F238E27FC236}">
                <a16:creationId xmlns:a16="http://schemas.microsoft.com/office/drawing/2014/main" id="{7294517B-4B88-48EC-A362-274F325524C9}"/>
              </a:ext>
            </a:extLst>
          </p:cNvPr>
          <p:cNvSpPr txBox="1">
            <a:spLocks noChangeArrowheads="1"/>
          </p:cNvSpPr>
          <p:nvPr/>
        </p:nvSpPr>
        <p:spPr bwMode="auto">
          <a:xfrm>
            <a:off x="431423" y="5432425"/>
            <a:ext cx="3817105" cy="699550"/>
          </a:xfrm>
          <a:prstGeom prst="rect">
            <a:avLst/>
          </a:prstGeom>
          <a:noFill/>
          <a:ln w="9525">
            <a:noFill/>
            <a:miter lim="800000"/>
            <a:headEnd/>
            <a:tailEnd/>
          </a:ln>
        </p:spPr>
        <p:txBody>
          <a:bodyPr wrap="square">
            <a:spAutoFit/>
          </a:bodyPr>
          <a:lstStyle/>
          <a:p>
            <a:pPr algn="ctr">
              <a:lnSpc>
                <a:spcPct val="130000"/>
              </a:lnSpc>
            </a:pPr>
            <a:r>
              <a:rPr lang="zh-TW" altLang="en-US" sz="1600" dirty="0">
                <a:solidFill>
                  <a:srgbClr val="C00000"/>
                </a:solidFill>
                <a:latin typeface="微軟正黑體" panose="020B0604030504040204" pitchFamily="34" charset="-120"/>
                <a:ea typeface="微軟正黑體" panose="020B0604030504040204" pitchFamily="34" charset="-120"/>
                <a:cs typeface="Arial" charset="0"/>
              </a:rPr>
              <a:t>英文看起來比較專業</a:t>
            </a:r>
            <a:br>
              <a:rPr lang="en-US" altLang="zh-TW" sz="1600" dirty="0">
                <a:solidFill>
                  <a:srgbClr val="C00000"/>
                </a:solidFill>
                <a:latin typeface="微軟正黑體" panose="020B0604030504040204" pitchFamily="34" charset="-120"/>
                <a:ea typeface="微軟正黑體" panose="020B0604030504040204" pitchFamily="34" charset="-120"/>
                <a:cs typeface="Arial" charset="0"/>
              </a:rPr>
            </a:br>
            <a:r>
              <a:rPr lang="en-US" altLang="zh-TW" sz="1600" dirty="0">
                <a:solidFill>
                  <a:srgbClr val="C00000"/>
                </a:solidFill>
                <a:latin typeface="微軟正黑體" panose="020B0604030504040204" pitchFamily="34" charset="-120"/>
                <a:ea typeface="微軟正黑體" panose="020B0604030504040204" pitchFamily="34" charset="-120"/>
                <a:cs typeface="Arial" charset="0"/>
                <a:sym typeface="Wingdings" panose="05000000000000000000" pitchFamily="2" charset="2"/>
              </a:rPr>
              <a:t></a:t>
            </a:r>
            <a:r>
              <a:rPr lang="zh-TW" altLang="en-US" sz="1600" dirty="0">
                <a:solidFill>
                  <a:srgbClr val="C00000"/>
                </a:solidFill>
                <a:latin typeface="微軟正黑體" panose="020B0604030504040204" pitchFamily="34" charset="-120"/>
                <a:ea typeface="微軟正黑體" panose="020B0604030504040204" pitchFamily="34" charset="-120"/>
                <a:cs typeface="Arial" charset="0"/>
                <a:sym typeface="Wingdings" panose="05000000000000000000" pitchFamily="2" charset="2"/>
              </a:rPr>
              <a:t> 其實是</a:t>
            </a:r>
            <a:r>
              <a:rPr lang="zh-TW" altLang="en-US" sz="1600" dirty="0">
                <a:solidFill>
                  <a:srgbClr val="C00000"/>
                </a:solidFill>
                <a:latin typeface="微軟正黑體" panose="020B0604030504040204" pitchFamily="34" charset="-120"/>
                <a:ea typeface="微軟正黑體" panose="020B0604030504040204" pitchFamily="34" charset="-120"/>
                <a:cs typeface="Arial" charset="0"/>
              </a:rPr>
              <a:t>自欺欺人的錯覺！</a:t>
            </a:r>
          </a:p>
        </p:txBody>
      </p:sp>
      <p:sp>
        <p:nvSpPr>
          <p:cNvPr id="9" name="文字方塊 4">
            <a:extLst>
              <a:ext uri="{FF2B5EF4-FFF2-40B4-BE49-F238E27FC236}">
                <a16:creationId xmlns:a16="http://schemas.microsoft.com/office/drawing/2014/main" id="{3B8CFCC8-2AF2-444B-9D45-6F4282896AC8}"/>
              </a:ext>
            </a:extLst>
          </p:cNvPr>
          <p:cNvSpPr txBox="1">
            <a:spLocks noChangeArrowheads="1"/>
          </p:cNvSpPr>
          <p:nvPr/>
        </p:nvSpPr>
        <p:spPr bwMode="auto">
          <a:xfrm>
            <a:off x="4896267" y="5517290"/>
            <a:ext cx="3817105" cy="523092"/>
          </a:xfrm>
          <a:prstGeom prst="rect">
            <a:avLst/>
          </a:prstGeom>
          <a:noFill/>
          <a:ln w="9525">
            <a:noFill/>
            <a:miter lim="800000"/>
            <a:headEnd/>
            <a:tailEnd/>
          </a:ln>
        </p:spPr>
        <p:txBody>
          <a:bodyPr wrap="square">
            <a:spAutoFit/>
          </a:bodyPr>
          <a:lstStyle/>
          <a:p>
            <a:pPr algn="ctr">
              <a:lnSpc>
                <a:spcPct val="130000"/>
              </a:lnSpc>
            </a:pPr>
            <a:r>
              <a:rPr lang="zh-TW" altLang="en-US" sz="2400" b="1" dirty="0">
                <a:solidFill>
                  <a:srgbClr val="C00000"/>
                </a:solidFill>
                <a:latin typeface="微軟正黑體" panose="020B0604030504040204" pitchFamily="34" charset="-120"/>
                <a:ea typeface="微軟正黑體" panose="020B0604030504040204" pitchFamily="34" charset="-120"/>
                <a:cs typeface="Arial" charset="0"/>
              </a:rPr>
              <a:t>「秒懂」</a:t>
            </a:r>
            <a:r>
              <a:rPr lang="zh-TW" altLang="en-US" sz="1600" dirty="0">
                <a:solidFill>
                  <a:srgbClr val="C00000"/>
                </a:solidFill>
                <a:latin typeface="微軟正黑體" panose="020B0604030504040204" pitchFamily="34" charset="-120"/>
                <a:ea typeface="微軟正黑體" panose="020B0604030504040204" pitchFamily="34" charset="-120"/>
                <a:cs typeface="Arial" charset="0"/>
              </a:rPr>
              <a:t>才是簡報追求的真諦！</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圖片 6"/>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0" y="0"/>
            <a:ext cx="9144000" cy="6858000"/>
          </a:xfrm>
          <a:prstGeom prst="rect">
            <a:avLst/>
          </a:prstGeom>
          <a:noFill/>
          <a:ln w="9525">
            <a:noFill/>
            <a:miter lim="800000"/>
            <a:headEnd/>
            <a:tailEnd/>
          </a:ln>
        </p:spPr>
      </p:pic>
      <p:sp>
        <p:nvSpPr>
          <p:cNvPr id="116738" name="矩形 4"/>
          <p:cNvSpPr>
            <a:spLocks noChangeArrowheads="1"/>
          </p:cNvSpPr>
          <p:nvPr/>
        </p:nvSpPr>
        <p:spPr bwMode="auto">
          <a:xfrm>
            <a:off x="-107950" y="-134938"/>
            <a:ext cx="8928100" cy="1200151"/>
          </a:xfrm>
          <a:prstGeom prst="rect">
            <a:avLst/>
          </a:prstGeom>
          <a:noFill/>
          <a:ln w="9525">
            <a:noFill/>
            <a:miter lim="800000"/>
            <a:headEnd/>
            <a:tailEnd/>
          </a:ln>
        </p:spPr>
        <p:txBody>
          <a:bodyPr>
            <a:spAutoFit/>
          </a:bodyPr>
          <a:lstStyle/>
          <a:p>
            <a:r>
              <a:rPr lang="zh-TW" altLang="en-US" sz="7200">
                <a:solidFill>
                  <a:srgbClr val="DF5327"/>
                </a:solidFill>
                <a:latin typeface="微軟正黑體 Light" charset="-120"/>
                <a:ea typeface="微軟正黑體 Light" charset="-120"/>
                <a:cs typeface="Malgun Gothic Semilight"/>
              </a:rPr>
              <a:t>圖像傳達</a:t>
            </a:r>
          </a:p>
        </p:txBody>
      </p:sp>
      <p:sp>
        <p:nvSpPr>
          <p:cNvPr id="116739" name="矩形 7"/>
          <p:cNvSpPr>
            <a:spLocks noChangeArrowheads="1"/>
          </p:cNvSpPr>
          <p:nvPr/>
        </p:nvSpPr>
        <p:spPr bwMode="auto">
          <a:xfrm>
            <a:off x="4208463" y="0"/>
            <a:ext cx="4935537" cy="523875"/>
          </a:xfrm>
          <a:prstGeom prst="rect">
            <a:avLst/>
          </a:prstGeom>
          <a:noFill/>
          <a:ln w="9525">
            <a:noFill/>
            <a:miter lim="800000"/>
            <a:headEnd/>
            <a:tailEnd/>
          </a:ln>
        </p:spPr>
        <p:txBody>
          <a:bodyPr>
            <a:spAutoFit/>
          </a:bodyPr>
          <a:lstStyle/>
          <a:p>
            <a:pPr algn="r"/>
            <a:r>
              <a:rPr lang="en-US" altLang="zh-TW" sz="1400">
                <a:latin typeface="微軟正黑體" pitchFamily="34" charset="-120"/>
                <a:ea typeface="微軟正黑體" pitchFamily="34" charset="-120"/>
                <a:hlinkClick r:id="rId3"/>
              </a:rPr>
              <a:t>http://artofslide.blogspot.tw/2014/11/blog-post.html</a:t>
            </a:r>
            <a:endParaRPr lang="en-US" altLang="zh-TW" sz="1400">
              <a:latin typeface="微軟正黑體" pitchFamily="34" charset="-120"/>
              <a:ea typeface="微軟正黑體" pitchFamily="34" charset="-120"/>
            </a:endParaRPr>
          </a:p>
          <a:p>
            <a:pPr algn="r"/>
            <a:r>
              <a:rPr lang="zh-TW" altLang="en-US" sz="1400">
                <a:latin typeface="微軟正黑體" pitchFamily="34" charset="-120"/>
                <a:ea typeface="微軟正黑體" pitchFamily="34" charset="-120"/>
              </a:rPr>
              <a:t>作者：彭毅弘</a:t>
            </a:r>
          </a:p>
        </p:txBody>
      </p:sp>
    </p:spTree>
  </p:cSld>
  <p:clrMapOvr>
    <a:masterClrMapping/>
  </p:clrMapOvr>
</p:sld>
</file>

<file path=ppt/theme/theme1.xml><?xml version="1.0" encoding="utf-8"?>
<a:theme xmlns:a="http://schemas.openxmlformats.org/drawingml/2006/main" name="預設簡報設計">
  <a:themeElements>
    <a:clrScheme name="跑馬燈">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預設簡報設計">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8947</TotalTime>
  <Words>8524</Words>
  <Application>Microsoft Office PowerPoint</Application>
  <PresentationFormat>如螢幕大小 (4:3)</PresentationFormat>
  <Paragraphs>1469</Paragraphs>
  <Slides>281</Slides>
  <Notes>21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281</vt:i4>
      </vt:variant>
    </vt:vector>
  </HeadingPairs>
  <TitlesOfParts>
    <vt:vector size="290" baseType="lpstr">
      <vt:lpstr>Microsoft YaHei</vt:lpstr>
      <vt:lpstr>微軟正黑體</vt:lpstr>
      <vt:lpstr>微軟正黑體 Light</vt:lpstr>
      <vt:lpstr>新細明體</vt:lpstr>
      <vt:lpstr>Algerian</vt:lpstr>
      <vt:lpstr>Arial</vt:lpstr>
      <vt:lpstr>Calibri</vt:lpstr>
      <vt:lpstr>Tw Cen MT</vt:lpstr>
      <vt:lpstr>預設簡報設計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Chih-Hao Lai</dc:creator>
  <cp:lastModifiedBy>Chih-Hao Lai</cp:lastModifiedBy>
  <cp:revision>648</cp:revision>
  <cp:lastPrinted>1601-01-01T00:00:00Z</cp:lastPrinted>
  <dcterms:created xsi:type="dcterms:W3CDTF">1601-01-01T00:00:00Z</dcterms:created>
  <dcterms:modified xsi:type="dcterms:W3CDTF">2021-06-08T15:26:53Z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MXICPersonalData">
    <vt:lpwstr>None</vt:lpwstr>
  </property>
  <property fmtid="{D5CDD505-2E9C-101B-9397-08002B2CF9AE}" pid="4" name="MXICPersonalDataDLP">
    <vt:lpwstr>_#MacronixNone#_</vt:lpwstr>
  </property>
  <property fmtid="{D5CDD505-2E9C-101B-9397-08002B2CF9AE}" pid="5" name="MXICMarkedBy">
    <vt:lpwstr>User</vt:lpwstr>
  </property>
  <property fmtid="{D5CDD505-2E9C-101B-9397-08002B2CF9AE}" pid="6" name="MXICSecret">
    <vt:lpwstr>None</vt:lpwstr>
  </property>
  <property fmtid="{D5CDD505-2E9C-101B-9397-08002B2CF9AE}" pid="7" name="MXICSecretDLP">
    <vt:lpwstr>_#MacronixNone#_</vt:lpwstr>
  </property>
</Properties>
</file>